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comments/comment1.xml" ContentType="application/vnd.openxmlformats-officedocument.presentationml.comments+xml"/>
  <Override PartName="/ppt/comments/comment2.xml" ContentType="application/vnd.openxmlformats-officedocument.presentationml.comments+xml"/>
  <Override PartName="/ppt/comments/comment3.xml" ContentType="application/vnd.openxmlformats-officedocument.presentationml.comments+xml"/>
  <Override PartName="/ppt/comments/comment4.xml" ContentType="application/vnd.openxmlformats-officedocument.presentationml.comments+xml"/>
  <Override PartName="/ppt/comments/comment5.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2"/>
    <p:sldMasterId id="2147483670" r:id="rId3"/>
  </p:sldMasterIdLst>
  <p:notesMasterIdLst>
    <p:notesMasterId r:id="rId343"/>
  </p:notesMasterIdLst>
  <p:handoutMasterIdLst>
    <p:handoutMasterId r:id="rId344"/>
  </p:handoutMasterIdLst>
  <p:sldIdLst>
    <p:sldId id="261" r:id="rId4"/>
    <p:sldId id="285" r:id="rId5"/>
    <p:sldId id="286" r:id="rId6"/>
    <p:sldId id="315" r:id="rId7"/>
    <p:sldId id="287" r:id="rId8"/>
    <p:sldId id="288" r:id="rId9"/>
    <p:sldId id="289" r:id="rId10"/>
    <p:sldId id="290" r:id="rId11"/>
    <p:sldId id="291" r:id="rId12"/>
    <p:sldId id="292" r:id="rId13"/>
    <p:sldId id="293" r:id="rId14"/>
    <p:sldId id="294" r:id="rId15"/>
    <p:sldId id="295" r:id="rId16"/>
    <p:sldId id="296" r:id="rId17"/>
    <p:sldId id="297" r:id="rId18"/>
    <p:sldId id="298" r:id="rId19"/>
    <p:sldId id="299" r:id="rId20"/>
    <p:sldId id="300" r:id="rId21"/>
    <p:sldId id="301" r:id="rId22"/>
    <p:sldId id="302" r:id="rId23"/>
    <p:sldId id="303" r:id="rId24"/>
    <p:sldId id="304" r:id="rId25"/>
    <p:sldId id="305" r:id="rId26"/>
    <p:sldId id="306" r:id="rId27"/>
    <p:sldId id="307" r:id="rId28"/>
    <p:sldId id="308" r:id="rId29"/>
    <p:sldId id="309" r:id="rId30"/>
    <p:sldId id="310" r:id="rId31"/>
    <p:sldId id="311" r:id="rId32"/>
    <p:sldId id="312" r:id="rId33"/>
    <p:sldId id="313" r:id="rId34"/>
    <p:sldId id="314" r:id="rId35"/>
    <p:sldId id="316" r:id="rId36"/>
    <p:sldId id="317" r:id="rId37"/>
    <p:sldId id="318" r:id="rId38"/>
    <p:sldId id="319" r:id="rId39"/>
    <p:sldId id="320" r:id="rId40"/>
    <p:sldId id="321" r:id="rId41"/>
    <p:sldId id="322" r:id="rId42"/>
    <p:sldId id="323" r:id="rId43"/>
    <p:sldId id="324" r:id="rId44"/>
    <p:sldId id="325" r:id="rId45"/>
    <p:sldId id="326" r:id="rId46"/>
    <p:sldId id="327" r:id="rId47"/>
    <p:sldId id="328" r:id="rId48"/>
    <p:sldId id="329" r:id="rId49"/>
    <p:sldId id="330" r:id="rId50"/>
    <p:sldId id="331" r:id="rId51"/>
    <p:sldId id="332" r:id="rId52"/>
    <p:sldId id="333" r:id="rId53"/>
    <p:sldId id="334" r:id="rId54"/>
    <p:sldId id="335" r:id="rId55"/>
    <p:sldId id="336" r:id="rId56"/>
    <p:sldId id="337" r:id="rId57"/>
    <p:sldId id="338" r:id="rId58"/>
    <p:sldId id="339" r:id="rId59"/>
    <p:sldId id="340" r:id="rId60"/>
    <p:sldId id="341" r:id="rId61"/>
    <p:sldId id="342" r:id="rId62"/>
    <p:sldId id="343" r:id="rId63"/>
    <p:sldId id="344" r:id="rId64"/>
    <p:sldId id="345" r:id="rId65"/>
    <p:sldId id="346" r:id="rId66"/>
    <p:sldId id="347" r:id="rId67"/>
    <p:sldId id="348" r:id="rId68"/>
    <p:sldId id="349" r:id="rId69"/>
    <p:sldId id="350" r:id="rId70"/>
    <p:sldId id="351" r:id="rId71"/>
    <p:sldId id="352" r:id="rId72"/>
    <p:sldId id="353" r:id="rId73"/>
    <p:sldId id="354" r:id="rId74"/>
    <p:sldId id="355" r:id="rId75"/>
    <p:sldId id="356" r:id="rId76"/>
    <p:sldId id="357" r:id="rId77"/>
    <p:sldId id="358" r:id="rId78"/>
    <p:sldId id="359" r:id="rId79"/>
    <p:sldId id="360" r:id="rId80"/>
    <p:sldId id="361" r:id="rId81"/>
    <p:sldId id="362" r:id="rId82"/>
    <p:sldId id="363" r:id="rId83"/>
    <p:sldId id="364" r:id="rId84"/>
    <p:sldId id="365" r:id="rId85"/>
    <p:sldId id="366" r:id="rId86"/>
    <p:sldId id="367" r:id="rId87"/>
    <p:sldId id="368" r:id="rId88"/>
    <p:sldId id="369" r:id="rId89"/>
    <p:sldId id="370" r:id="rId90"/>
    <p:sldId id="371" r:id="rId91"/>
    <p:sldId id="372" r:id="rId92"/>
    <p:sldId id="373" r:id="rId93"/>
    <p:sldId id="374" r:id="rId94"/>
    <p:sldId id="375" r:id="rId95"/>
    <p:sldId id="376" r:id="rId96"/>
    <p:sldId id="377" r:id="rId97"/>
    <p:sldId id="378" r:id="rId98"/>
    <p:sldId id="379" r:id="rId99"/>
    <p:sldId id="380" r:id="rId100"/>
    <p:sldId id="381" r:id="rId101"/>
    <p:sldId id="382" r:id="rId102"/>
    <p:sldId id="383" r:id="rId103"/>
    <p:sldId id="384" r:id="rId104"/>
    <p:sldId id="385" r:id="rId105"/>
    <p:sldId id="386" r:id="rId106"/>
    <p:sldId id="387" r:id="rId107"/>
    <p:sldId id="388" r:id="rId108"/>
    <p:sldId id="389" r:id="rId109"/>
    <p:sldId id="390" r:id="rId110"/>
    <p:sldId id="391" r:id="rId111"/>
    <p:sldId id="392" r:id="rId112"/>
    <p:sldId id="393" r:id="rId113"/>
    <p:sldId id="394" r:id="rId114"/>
    <p:sldId id="396" r:id="rId115"/>
    <p:sldId id="395" r:id="rId116"/>
    <p:sldId id="397" r:id="rId117"/>
    <p:sldId id="398" r:id="rId118"/>
    <p:sldId id="399" r:id="rId119"/>
    <p:sldId id="400" r:id="rId120"/>
    <p:sldId id="401" r:id="rId121"/>
    <p:sldId id="402" r:id="rId122"/>
    <p:sldId id="403" r:id="rId123"/>
    <p:sldId id="404" r:id="rId124"/>
    <p:sldId id="405" r:id="rId125"/>
    <p:sldId id="406" r:id="rId126"/>
    <p:sldId id="407" r:id="rId127"/>
    <p:sldId id="408" r:id="rId128"/>
    <p:sldId id="409" r:id="rId129"/>
    <p:sldId id="410" r:id="rId130"/>
    <p:sldId id="411" r:id="rId131"/>
    <p:sldId id="412" r:id="rId132"/>
    <p:sldId id="413" r:id="rId133"/>
    <p:sldId id="414" r:id="rId134"/>
    <p:sldId id="415" r:id="rId135"/>
    <p:sldId id="416" r:id="rId136"/>
    <p:sldId id="417" r:id="rId137"/>
    <p:sldId id="418" r:id="rId138"/>
    <p:sldId id="419" r:id="rId139"/>
    <p:sldId id="420" r:id="rId140"/>
    <p:sldId id="421" r:id="rId141"/>
    <p:sldId id="422" r:id="rId142"/>
    <p:sldId id="423" r:id="rId143"/>
    <p:sldId id="424" r:id="rId144"/>
    <p:sldId id="425" r:id="rId145"/>
    <p:sldId id="426" r:id="rId146"/>
    <p:sldId id="427" r:id="rId147"/>
    <p:sldId id="428" r:id="rId148"/>
    <p:sldId id="429" r:id="rId149"/>
    <p:sldId id="430" r:id="rId150"/>
    <p:sldId id="431" r:id="rId151"/>
    <p:sldId id="432" r:id="rId152"/>
    <p:sldId id="433" r:id="rId153"/>
    <p:sldId id="434" r:id="rId154"/>
    <p:sldId id="435" r:id="rId155"/>
    <p:sldId id="436" r:id="rId156"/>
    <p:sldId id="437" r:id="rId157"/>
    <p:sldId id="438" r:id="rId158"/>
    <p:sldId id="439" r:id="rId159"/>
    <p:sldId id="440" r:id="rId160"/>
    <p:sldId id="607" r:id="rId161"/>
    <p:sldId id="608" r:id="rId162"/>
    <p:sldId id="609" r:id="rId163"/>
    <p:sldId id="610" r:id="rId164"/>
    <p:sldId id="611" r:id="rId165"/>
    <p:sldId id="612" r:id="rId166"/>
    <p:sldId id="613" r:id="rId167"/>
    <p:sldId id="614" r:id="rId168"/>
    <p:sldId id="615" r:id="rId169"/>
    <p:sldId id="616" r:id="rId170"/>
    <p:sldId id="617" r:id="rId171"/>
    <p:sldId id="618" r:id="rId172"/>
    <p:sldId id="619" r:id="rId173"/>
    <p:sldId id="620" r:id="rId174"/>
    <p:sldId id="621" r:id="rId175"/>
    <p:sldId id="622" r:id="rId176"/>
    <p:sldId id="623" r:id="rId177"/>
    <p:sldId id="624" r:id="rId178"/>
    <p:sldId id="441" r:id="rId179"/>
    <p:sldId id="442" r:id="rId180"/>
    <p:sldId id="443" r:id="rId181"/>
    <p:sldId id="445" r:id="rId182"/>
    <p:sldId id="444" r:id="rId183"/>
    <p:sldId id="446" r:id="rId184"/>
    <p:sldId id="447" r:id="rId185"/>
    <p:sldId id="448" r:id="rId186"/>
    <p:sldId id="449" r:id="rId187"/>
    <p:sldId id="450" r:id="rId188"/>
    <p:sldId id="451" r:id="rId189"/>
    <p:sldId id="452" r:id="rId190"/>
    <p:sldId id="453" r:id="rId191"/>
    <p:sldId id="454" r:id="rId192"/>
    <p:sldId id="455" r:id="rId193"/>
    <p:sldId id="456" r:id="rId194"/>
    <p:sldId id="457" r:id="rId195"/>
    <p:sldId id="458" r:id="rId196"/>
    <p:sldId id="459" r:id="rId197"/>
    <p:sldId id="460" r:id="rId198"/>
    <p:sldId id="461" r:id="rId199"/>
    <p:sldId id="462" r:id="rId200"/>
    <p:sldId id="464" r:id="rId201"/>
    <p:sldId id="463" r:id="rId202"/>
    <p:sldId id="465" r:id="rId203"/>
    <p:sldId id="466" r:id="rId204"/>
    <p:sldId id="467" r:id="rId205"/>
    <p:sldId id="468" r:id="rId206"/>
    <p:sldId id="469" r:id="rId207"/>
    <p:sldId id="470" r:id="rId208"/>
    <p:sldId id="471" r:id="rId209"/>
    <p:sldId id="472" r:id="rId210"/>
    <p:sldId id="473" r:id="rId211"/>
    <p:sldId id="474" r:id="rId212"/>
    <p:sldId id="475" r:id="rId213"/>
    <p:sldId id="476" r:id="rId214"/>
    <p:sldId id="477" r:id="rId215"/>
    <p:sldId id="478" r:id="rId216"/>
    <p:sldId id="479" r:id="rId217"/>
    <p:sldId id="480" r:id="rId218"/>
    <p:sldId id="481" r:id="rId219"/>
    <p:sldId id="482" r:id="rId220"/>
    <p:sldId id="483" r:id="rId221"/>
    <p:sldId id="484" r:id="rId222"/>
    <p:sldId id="485" r:id="rId223"/>
    <p:sldId id="486" r:id="rId224"/>
    <p:sldId id="487" r:id="rId225"/>
    <p:sldId id="488" r:id="rId226"/>
    <p:sldId id="489" r:id="rId227"/>
    <p:sldId id="490" r:id="rId228"/>
    <p:sldId id="491" r:id="rId229"/>
    <p:sldId id="492" r:id="rId230"/>
    <p:sldId id="493" r:id="rId231"/>
    <p:sldId id="494" r:id="rId232"/>
    <p:sldId id="495" r:id="rId233"/>
    <p:sldId id="496" r:id="rId234"/>
    <p:sldId id="497" r:id="rId235"/>
    <p:sldId id="498" r:id="rId236"/>
    <p:sldId id="500" r:id="rId237"/>
    <p:sldId id="499" r:id="rId238"/>
    <p:sldId id="501" r:id="rId239"/>
    <p:sldId id="502" r:id="rId240"/>
    <p:sldId id="503" r:id="rId241"/>
    <p:sldId id="504" r:id="rId242"/>
    <p:sldId id="505" r:id="rId243"/>
    <p:sldId id="506" r:id="rId244"/>
    <p:sldId id="507" r:id="rId245"/>
    <p:sldId id="508" r:id="rId246"/>
    <p:sldId id="509" r:id="rId247"/>
    <p:sldId id="510" r:id="rId248"/>
    <p:sldId id="511" r:id="rId249"/>
    <p:sldId id="512" r:id="rId250"/>
    <p:sldId id="513" r:id="rId251"/>
    <p:sldId id="514" r:id="rId252"/>
    <p:sldId id="515" r:id="rId253"/>
    <p:sldId id="516" r:id="rId254"/>
    <p:sldId id="517" r:id="rId255"/>
    <p:sldId id="518" r:id="rId256"/>
    <p:sldId id="519" r:id="rId257"/>
    <p:sldId id="520" r:id="rId258"/>
    <p:sldId id="521" r:id="rId259"/>
    <p:sldId id="522" r:id="rId260"/>
    <p:sldId id="523" r:id="rId261"/>
    <p:sldId id="524" r:id="rId262"/>
    <p:sldId id="525" r:id="rId263"/>
    <p:sldId id="526" r:id="rId264"/>
    <p:sldId id="527" r:id="rId265"/>
    <p:sldId id="528" r:id="rId266"/>
    <p:sldId id="529" r:id="rId267"/>
    <p:sldId id="530" r:id="rId268"/>
    <p:sldId id="531" r:id="rId269"/>
    <p:sldId id="532" r:id="rId270"/>
    <p:sldId id="533" r:id="rId271"/>
    <p:sldId id="534" r:id="rId272"/>
    <p:sldId id="535" r:id="rId273"/>
    <p:sldId id="536" r:id="rId274"/>
    <p:sldId id="537" r:id="rId275"/>
    <p:sldId id="538" r:id="rId276"/>
    <p:sldId id="539" r:id="rId277"/>
    <p:sldId id="540" r:id="rId278"/>
    <p:sldId id="541" r:id="rId279"/>
    <p:sldId id="542" r:id="rId280"/>
    <p:sldId id="543" r:id="rId281"/>
    <p:sldId id="544" r:id="rId282"/>
    <p:sldId id="545" r:id="rId283"/>
    <p:sldId id="546" r:id="rId284"/>
    <p:sldId id="547" r:id="rId285"/>
    <p:sldId id="548" r:id="rId286"/>
    <p:sldId id="549" r:id="rId287"/>
    <p:sldId id="550" r:id="rId288"/>
    <p:sldId id="551" r:id="rId289"/>
    <p:sldId id="552" r:id="rId290"/>
    <p:sldId id="553" r:id="rId291"/>
    <p:sldId id="554" r:id="rId292"/>
    <p:sldId id="555" r:id="rId293"/>
    <p:sldId id="556" r:id="rId294"/>
    <p:sldId id="557" r:id="rId295"/>
    <p:sldId id="558" r:id="rId296"/>
    <p:sldId id="559" r:id="rId297"/>
    <p:sldId id="560" r:id="rId298"/>
    <p:sldId id="561" r:id="rId299"/>
    <p:sldId id="562" r:id="rId300"/>
    <p:sldId id="563" r:id="rId301"/>
    <p:sldId id="564" r:id="rId302"/>
    <p:sldId id="565" r:id="rId303"/>
    <p:sldId id="566" r:id="rId304"/>
    <p:sldId id="567" r:id="rId305"/>
    <p:sldId id="568" r:id="rId306"/>
    <p:sldId id="569" r:id="rId307"/>
    <p:sldId id="570" r:id="rId308"/>
    <p:sldId id="571" r:id="rId309"/>
    <p:sldId id="572" r:id="rId310"/>
    <p:sldId id="573" r:id="rId311"/>
    <p:sldId id="574" r:id="rId312"/>
    <p:sldId id="575" r:id="rId313"/>
    <p:sldId id="576" r:id="rId314"/>
    <p:sldId id="577" r:id="rId315"/>
    <p:sldId id="578" r:id="rId316"/>
    <p:sldId id="579" r:id="rId317"/>
    <p:sldId id="580" r:id="rId318"/>
    <p:sldId id="581" r:id="rId319"/>
    <p:sldId id="582" r:id="rId320"/>
    <p:sldId id="583" r:id="rId321"/>
    <p:sldId id="584" r:id="rId322"/>
    <p:sldId id="585" r:id="rId323"/>
    <p:sldId id="586" r:id="rId324"/>
    <p:sldId id="587" r:id="rId325"/>
    <p:sldId id="588" r:id="rId326"/>
    <p:sldId id="589" r:id="rId327"/>
    <p:sldId id="590" r:id="rId328"/>
    <p:sldId id="591" r:id="rId329"/>
    <p:sldId id="592" r:id="rId330"/>
    <p:sldId id="593" r:id="rId331"/>
    <p:sldId id="594" r:id="rId332"/>
    <p:sldId id="595" r:id="rId333"/>
    <p:sldId id="596" r:id="rId334"/>
    <p:sldId id="597" r:id="rId335"/>
    <p:sldId id="598" r:id="rId336"/>
    <p:sldId id="599" r:id="rId337"/>
    <p:sldId id="600" r:id="rId338"/>
    <p:sldId id="601" r:id="rId339"/>
    <p:sldId id="602" r:id="rId340"/>
    <p:sldId id="603" r:id="rId341"/>
    <p:sldId id="604" r:id="rId3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ndardabschnitt" id="{3C56FCF5-8C14-4C74-9CC1-57992D692B72}">
          <p14:sldIdLst>
            <p14:sldId id="261"/>
            <p14:sldId id="285"/>
            <p14:sldId id="286"/>
          </p14:sldIdLst>
        </p14:section>
        <p14:section name="building a microservice" id="{919D600C-D072-4E50-B534-6AF3A96BF6A8}">
          <p14:sldIdLst>
            <p14:sldId id="315"/>
            <p14:sldId id="287"/>
            <p14:sldId id="288"/>
            <p14:sldId id="289"/>
            <p14:sldId id="290"/>
            <p14:sldId id="291"/>
            <p14:sldId id="292"/>
            <p14:sldId id="293"/>
            <p14:sldId id="294"/>
            <p14:sldId id="295"/>
            <p14:sldId id="296"/>
            <p14:sldId id="297"/>
            <p14:sldId id="298"/>
            <p14:sldId id="299"/>
            <p14:sldId id="300"/>
            <p14:sldId id="301"/>
            <p14:sldId id="302"/>
            <p14:sldId id="303"/>
            <p14:sldId id="304"/>
            <p14:sldId id="305"/>
            <p14:sldId id="306"/>
            <p14:sldId id="307"/>
            <p14:sldId id="308"/>
            <p14:sldId id="309"/>
            <p14:sldId id="310"/>
            <p14:sldId id="311"/>
            <p14:sldId id="312"/>
            <p14:sldId id="313"/>
          </p14:sldIdLst>
        </p14:section>
        <p14:section name="spring cloud configuration server" id="{BFAAB35A-96B6-42EA-9D3F-489018AA8D8E}">
          <p14:sldIdLst>
            <p14:sldId id="314"/>
            <p14:sldId id="316"/>
            <p14:sldId id="317"/>
            <p14:sldId id="318"/>
            <p14:sldId id="319"/>
            <p14:sldId id="320"/>
            <p14:sldId id="321"/>
            <p14:sldId id="322"/>
            <p14:sldId id="323"/>
            <p14:sldId id="324"/>
            <p14:sldId id="325"/>
            <p14:sldId id="326"/>
            <p14:sldId id="327"/>
            <p14:sldId id="328"/>
            <p14:sldId id="329"/>
            <p14:sldId id="330"/>
            <p14:sldId id="331"/>
            <p14:sldId id="332"/>
            <p14:sldId id="333"/>
            <p14:sldId id="334"/>
            <p14:sldId id="335"/>
            <p14:sldId id="336"/>
            <p14:sldId id="337"/>
          </p14:sldIdLst>
        </p14:section>
        <p14:section name="encryption" id="{0669F70A-460F-4493-9747-BE83A4A36CC0}">
          <p14:sldIdLst>
            <p14:sldId id="338"/>
            <p14:sldId id="339"/>
            <p14:sldId id="340"/>
            <p14:sldId id="341"/>
            <p14:sldId id="342"/>
            <p14:sldId id="343"/>
            <p14:sldId id="344"/>
          </p14:sldIdLst>
        </p14:section>
        <p14:section name="On service discovery" id="{577CA951-CE36-4D72-BEC7-5EEF0D990E76}">
          <p14:sldIdLst>
            <p14:sldId id="345"/>
            <p14:sldId id="346"/>
            <p14:sldId id="347"/>
            <p14:sldId id="348"/>
            <p14:sldId id="349"/>
            <p14:sldId id="350"/>
            <p14:sldId id="351"/>
            <p14:sldId id="352"/>
            <p14:sldId id="353"/>
            <p14:sldId id="354"/>
            <p14:sldId id="355"/>
            <p14:sldId id="356"/>
            <p14:sldId id="357"/>
            <p14:sldId id="358"/>
            <p14:sldId id="359"/>
            <p14:sldId id="360"/>
            <p14:sldId id="361"/>
            <p14:sldId id="362"/>
          </p14:sldIdLst>
        </p14:section>
        <p14:section name="client resiliency patterns (Hystrix)" id="{7E8882BD-7D78-4343-A4D0-401679492E0F}">
          <p14:sldIdLst>
            <p14:sldId id="363"/>
            <p14:sldId id="364"/>
            <p14:sldId id="365"/>
            <p14:sldId id="366"/>
            <p14:sldId id="367"/>
            <p14:sldId id="368"/>
            <p14:sldId id="369"/>
            <p14:sldId id="370"/>
            <p14:sldId id="371"/>
            <p14:sldId id="372"/>
            <p14:sldId id="373"/>
            <p14:sldId id="374"/>
            <p14:sldId id="375"/>
            <p14:sldId id="376"/>
            <p14:sldId id="377"/>
            <p14:sldId id="378"/>
            <p14:sldId id="379"/>
            <p14:sldId id="380"/>
            <p14:sldId id="381"/>
          </p14:sldIdLst>
        </p14:section>
        <p14:section name="fine-tuning Hystrix" id="{AB6BECC1-E0F1-4E3C-8EF2-8841720FA78A}">
          <p14:sldIdLst>
            <p14:sldId id="382"/>
            <p14:sldId id="383"/>
            <p14:sldId id="384"/>
            <p14:sldId id="385"/>
            <p14:sldId id="386"/>
            <p14:sldId id="387"/>
            <p14:sldId id="388"/>
            <p14:sldId id="389"/>
            <p14:sldId id="390"/>
            <p14:sldId id="391"/>
            <p14:sldId id="392"/>
            <p14:sldId id="393"/>
            <p14:sldId id="394"/>
            <p14:sldId id="396"/>
            <p14:sldId id="395"/>
            <p14:sldId id="397"/>
            <p14:sldId id="398"/>
            <p14:sldId id="399"/>
            <p14:sldId id="400"/>
            <p14:sldId id="401"/>
            <p14:sldId id="402"/>
            <p14:sldId id="403"/>
            <p14:sldId id="404"/>
          </p14:sldIdLst>
        </p14:section>
        <p14:section name="Service routing with Spring Cloud and Zuul" id="{DE7BE9FF-DC42-4958-9AEB-6D12A716F792}">
          <p14:sldIdLst>
            <p14:sldId id="405"/>
            <p14:sldId id="406"/>
            <p14:sldId id="407"/>
            <p14:sldId id="408"/>
            <p14:sldId id="409"/>
            <p14:sldId id="410"/>
            <p14:sldId id="411"/>
            <p14:sldId id="412"/>
            <p14:sldId id="413"/>
            <p14:sldId id="414"/>
            <p14:sldId id="415"/>
            <p14:sldId id="416"/>
            <p14:sldId id="417"/>
            <p14:sldId id="418"/>
            <p14:sldId id="419"/>
            <p14:sldId id="420"/>
            <p14:sldId id="421"/>
            <p14:sldId id="422"/>
            <p14:sldId id="423"/>
            <p14:sldId id="424"/>
            <p14:sldId id="425"/>
            <p14:sldId id="426"/>
            <p14:sldId id="427"/>
            <p14:sldId id="428"/>
            <p14:sldId id="429"/>
            <p14:sldId id="430"/>
            <p14:sldId id="431"/>
            <p14:sldId id="432"/>
            <p14:sldId id="433"/>
            <p14:sldId id="434"/>
            <p14:sldId id="435"/>
            <p14:sldId id="436"/>
            <p14:sldId id="437"/>
            <p14:sldId id="438"/>
            <p14:sldId id="439"/>
            <p14:sldId id="440"/>
            <p14:sldId id="607"/>
            <p14:sldId id="608"/>
            <p14:sldId id="609"/>
            <p14:sldId id="610"/>
            <p14:sldId id="611"/>
            <p14:sldId id="612"/>
            <p14:sldId id="613"/>
            <p14:sldId id="614"/>
            <p14:sldId id="615"/>
            <p14:sldId id="616"/>
            <p14:sldId id="617"/>
            <p14:sldId id="618"/>
            <p14:sldId id="619"/>
            <p14:sldId id="620"/>
            <p14:sldId id="621"/>
            <p14:sldId id="622"/>
            <p14:sldId id="623"/>
            <p14:sldId id="624"/>
          </p14:sldIdLst>
        </p14:section>
        <p14:section name="Securing your microservices" id="{A0D11838-5CD1-46AD-B74F-3E7FA98EA24C}">
          <p14:sldIdLst>
            <p14:sldId id="441"/>
            <p14:sldId id="442"/>
            <p14:sldId id="443"/>
            <p14:sldId id="445"/>
            <p14:sldId id="444"/>
            <p14:sldId id="446"/>
            <p14:sldId id="447"/>
            <p14:sldId id="448"/>
            <p14:sldId id="449"/>
            <p14:sldId id="450"/>
            <p14:sldId id="451"/>
            <p14:sldId id="452"/>
            <p14:sldId id="453"/>
            <p14:sldId id="454"/>
            <p14:sldId id="455"/>
            <p14:sldId id="456"/>
            <p14:sldId id="457"/>
            <p14:sldId id="458"/>
            <p14:sldId id="459"/>
            <p14:sldId id="460"/>
            <p14:sldId id="461"/>
            <p14:sldId id="462"/>
            <p14:sldId id="464"/>
            <p14:sldId id="463"/>
            <p14:sldId id="465"/>
            <p14:sldId id="466"/>
            <p14:sldId id="467"/>
            <p14:sldId id="468"/>
            <p14:sldId id="469"/>
            <p14:sldId id="470"/>
            <p14:sldId id="471"/>
            <p14:sldId id="472"/>
            <p14:sldId id="473"/>
            <p14:sldId id="474"/>
            <p14:sldId id="475"/>
            <p14:sldId id="476"/>
            <p14:sldId id="477"/>
            <p14:sldId id="478"/>
            <p14:sldId id="479"/>
            <p14:sldId id="480"/>
            <p14:sldId id="481"/>
            <p14:sldId id="482"/>
            <p14:sldId id="483"/>
            <p14:sldId id="484"/>
            <p14:sldId id="485"/>
            <p14:sldId id="486"/>
            <p14:sldId id="487"/>
            <p14:sldId id="488"/>
            <p14:sldId id="489"/>
            <p14:sldId id="490"/>
            <p14:sldId id="491"/>
            <p14:sldId id="492"/>
          </p14:sldIdLst>
        </p14:section>
        <p14:section name="Event-driven architecture with Spring Cloud Stream" id="{90A1A603-DA64-4CDE-9ADC-3C216E3D9CD0}">
          <p14:sldIdLst>
            <p14:sldId id="493"/>
            <p14:sldId id="494"/>
            <p14:sldId id="495"/>
            <p14:sldId id="496"/>
            <p14:sldId id="497"/>
            <p14:sldId id="498"/>
            <p14:sldId id="500"/>
            <p14:sldId id="499"/>
            <p14:sldId id="501"/>
            <p14:sldId id="502"/>
            <p14:sldId id="503"/>
            <p14:sldId id="504"/>
            <p14:sldId id="505"/>
            <p14:sldId id="506"/>
            <p14:sldId id="507"/>
            <p14:sldId id="508"/>
            <p14:sldId id="509"/>
            <p14:sldId id="510"/>
            <p14:sldId id="511"/>
            <p14:sldId id="512"/>
            <p14:sldId id="513"/>
            <p14:sldId id="514"/>
            <p14:sldId id="515"/>
            <p14:sldId id="516"/>
            <p14:sldId id="517"/>
            <p14:sldId id="518"/>
            <p14:sldId id="519"/>
            <p14:sldId id="520"/>
            <p14:sldId id="521"/>
            <p14:sldId id="522"/>
            <p14:sldId id="523"/>
            <p14:sldId id="524"/>
            <p14:sldId id="525"/>
            <p14:sldId id="526"/>
            <p14:sldId id="527"/>
            <p14:sldId id="528"/>
            <p14:sldId id="529"/>
            <p14:sldId id="530"/>
            <p14:sldId id="531"/>
            <p14:sldId id="532"/>
            <p14:sldId id="533"/>
            <p14:sldId id="534"/>
            <p14:sldId id="535"/>
          </p14:sldIdLst>
        </p14:section>
        <p14:section name="Distributed tracing with Spring Cloud Sleuth and Zipkin" id="{62CF0DC6-2C65-41A1-B0C2-CC2EBD33B596}">
          <p14:sldIdLst>
            <p14:sldId id="536"/>
            <p14:sldId id="537"/>
            <p14:sldId id="538"/>
            <p14:sldId id="539"/>
            <p14:sldId id="540"/>
            <p14:sldId id="541"/>
            <p14:sldId id="542"/>
            <p14:sldId id="543"/>
            <p14:sldId id="544"/>
            <p14:sldId id="545"/>
            <p14:sldId id="546"/>
            <p14:sldId id="547"/>
            <p14:sldId id="548"/>
            <p14:sldId id="549"/>
            <p14:sldId id="550"/>
            <p14:sldId id="551"/>
            <p14:sldId id="552"/>
            <p14:sldId id="553"/>
            <p14:sldId id="554"/>
            <p14:sldId id="555"/>
            <p14:sldId id="556"/>
            <p14:sldId id="557"/>
            <p14:sldId id="558"/>
            <p14:sldId id="559"/>
            <p14:sldId id="560"/>
            <p14:sldId id="561"/>
            <p14:sldId id="562"/>
            <p14:sldId id="563"/>
            <p14:sldId id="564"/>
            <p14:sldId id="565"/>
            <p14:sldId id="566"/>
            <p14:sldId id="567"/>
            <p14:sldId id="568"/>
            <p14:sldId id="569"/>
            <p14:sldId id="570"/>
            <p14:sldId id="571"/>
          </p14:sldIdLst>
        </p14:section>
        <p14:section name="Deploying your microservices" id="{220E4A11-E3F9-4DB4-B92C-EAD5833208FE}">
          <p14:sldIdLst>
            <p14:sldId id="572"/>
            <p14:sldId id="573"/>
            <p14:sldId id="574"/>
            <p14:sldId id="575"/>
            <p14:sldId id="576"/>
            <p14:sldId id="577"/>
            <p14:sldId id="578"/>
            <p14:sldId id="579"/>
            <p14:sldId id="580"/>
            <p14:sldId id="581"/>
            <p14:sldId id="582"/>
            <p14:sldId id="583"/>
            <p14:sldId id="584"/>
            <p14:sldId id="585"/>
            <p14:sldId id="586"/>
            <p14:sldId id="587"/>
            <p14:sldId id="588"/>
            <p14:sldId id="589"/>
            <p14:sldId id="590"/>
            <p14:sldId id="591"/>
            <p14:sldId id="592"/>
            <p14:sldId id="593"/>
            <p14:sldId id="594"/>
            <p14:sldId id="595"/>
            <p14:sldId id="596"/>
            <p14:sldId id="597"/>
            <p14:sldId id="598"/>
            <p14:sldId id="599"/>
            <p14:sldId id="600"/>
            <p14:sldId id="601"/>
            <p14:sldId id="602"/>
            <p14:sldId id="603"/>
            <p14:sldId id="604"/>
          </p14:sldIdLst>
        </p14:section>
      </p14:sectionLst>
    </p:ext>
    <p:ext uri="{EFAFB233-063F-42B5-8137-9DF3F51BA10A}">
      <p15:sldGuideLst xmlns:p15="http://schemas.microsoft.com/office/powerpoint/2012/main" xmlns="">
        <p15:guide id="1" pos="3840" userDrawn="1">
          <p15:clr>
            <a:srgbClr val="A4A3A4"/>
          </p15:clr>
        </p15:guide>
        <p15:guide id="2" orient="horz" pos="2160" userDrawn="1">
          <p15:clr>
            <a:srgbClr val="A4A3A4"/>
          </p15:clr>
        </p15:guide>
      </p15:sldGuideLst>
    </p:ext>
    <p:ext uri="{2D200454-40CA-4A62-9FC3-DE9A4176ACB9}">
      <p15:notesGuideLst xmlns:p15="http://schemas.microsoft.com/office/powerpoint/2012/main" xmlns="">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or" initials="A" lastIdx="6" clrIdx="3"/>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EE0000"/>
    <a:srgbClr val="0EF614"/>
    <a:srgbClr val="006600"/>
    <a:srgbClr val="3399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D5ABB26-0587-4C30-8999-92F81FD0307C}" styleName="Keine Formatvorlage, kein Raster">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31029" autoAdjust="0"/>
    <p:restoredTop sz="94660"/>
  </p:normalViewPr>
  <p:slideViewPr>
    <p:cSldViewPr snapToGrid="0">
      <p:cViewPr>
        <p:scale>
          <a:sx n="60" d="100"/>
          <a:sy n="60" d="100"/>
        </p:scale>
        <p:origin x="-2160" y="-1236"/>
      </p:cViewPr>
      <p:guideLst>
        <p:guide orient="horz" pos="2160"/>
        <p:guide pos="3840"/>
      </p:guideLst>
    </p:cSldViewPr>
  </p:slideViewPr>
  <p:notesTextViewPr>
    <p:cViewPr>
      <p:scale>
        <a:sx n="1" d="1"/>
        <a:sy n="1" d="1"/>
      </p:scale>
      <p:origin x="0" y="0"/>
    </p:cViewPr>
  </p:notesTextViewPr>
  <p:sorterViewPr>
    <p:cViewPr>
      <p:scale>
        <a:sx n="100" d="100"/>
        <a:sy n="100" d="100"/>
      </p:scale>
      <p:origin x="0" y="-8388"/>
    </p:cViewPr>
  </p:sorterViewPr>
  <p:notesViewPr>
    <p:cSldViewPr snapToGrid="0">
      <p:cViewPr varScale="1">
        <p:scale>
          <a:sx n="88" d="100"/>
          <a:sy n="88" d="100"/>
        </p:scale>
        <p:origin x="-3858" y="-12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4.xml"/><Relationship Id="rId299" Type="http://schemas.openxmlformats.org/officeDocument/2006/relationships/slide" Target="slides/slide296.xml"/><Relationship Id="rId303" Type="http://schemas.openxmlformats.org/officeDocument/2006/relationships/slide" Target="slides/slide300.xml"/><Relationship Id="rId21" Type="http://schemas.openxmlformats.org/officeDocument/2006/relationships/slide" Target="slides/slide18.xml"/><Relationship Id="rId42" Type="http://schemas.openxmlformats.org/officeDocument/2006/relationships/slide" Target="slides/slide39.xml"/><Relationship Id="rId63" Type="http://schemas.openxmlformats.org/officeDocument/2006/relationships/slide" Target="slides/slide60.xml"/><Relationship Id="rId84" Type="http://schemas.openxmlformats.org/officeDocument/2006/relationships/slide" Target="slides/slide81.xml"/><Relationship Id="rId138" Type="http://schemas.openxmlformats.org/officeDocument/2006/relationships/slide" Target="slides/slide135.xml"/><Relationship Id="rId159" Type="http://schemas.openxmlformats.org/officeDocument/2006/relationships/slide" Target="slides/slide156.xml"/><Relationship Id="rId324" Type="http://schemas.openxmlformats.org/officeDocument/2006/relationships/slide" Target="slides/slide321.xml"/><Relationship Id="rId345" Type="http://schemas.openxmlformats.org/officeDocument/2006/relationships/commentAuthors" Target="commentAuthors.xml"/><Relationship Id="rId170" Type="http://schemas.openxmlformats.org/officeDocument/2006/relationships/slide" Target="slides/slide167.xml"/><Relationship Id="rId191" Type="http://schemas.openxmlformats.org/officeDocument/2006/relationships/slide" Target="slides/slide188.xml"/><Relationship Id="rId205" Type="http://schemas.openxmlformats.org/officeDocument/2006/relationships/slide" Target="slides/slide202.xml"/><Relationship Id="rId226" Type="http://schemas.openxmlformats.org/officeDocument/2006/relationships/slide" Target="slides/slide223.xml"/><Relationship Id="rId247" Type="http://schemas.openxmlformats.org/officeDocument/2006/relationships/slide" Target="slides/slide244.xml"/><Relationship Id="rId107" Type="http://schemas.openxmlformats.org/officeDocument/2006/relationships/slide" Target="slides/slide104.xml"/><Relationship Id="rId268" Type="http://schemas.openxmlformats.org/officeDocument/2006/relationships/slide" Target="slides/slide265.xml"/><Relationship Id="rId289" Type="http://schemas.openxmlformats.org/officeDocument/2006/relationships/slide" Target="slides/slide286.xml"/><Relationship Id="rId11" Type="http://schemas.openxmlformats.org/officeDocument/2006/relationships/slide" Target="slides/slide8.xml"/><Relationship Id="rId32" Type="http://schemas.openxmlformats.org/officeDocument/2006/relationships/slide" Target="slides/slide29.xml"/><Relationship Id="rId53" Type="http://schemas.openxmlformats.org/officeDocument/2006/relationships/slide" Target="slides/slide50.xml"/><Relationship Id="rId74" Type="http://schemas.openxmlformats.org/officeDocument/2006/relationships/slide" Target="slides/slide71.xml"/><Relationship Id="rId128" Type="http://schemas.openxmlformats.org/officeDocument/2006/relationships/slide" Target="slides/slide125.xml"/><Relationship Id="rId149" Type="http://schemas.openxmlformats.org/officeDocument/2006/relationships/slide" Target="slides/slide146.xml"/><Relationship Id="rId314" Type="http://schemas.openxmlformats.org/officeDocument/2006/relationships/slide" Target="slides/slide311.xml"/><Relationship Id="rId335" Type="http://schemas.openxmlformats.org/officeDocument/2006/relationships/slide" Target="slides/slide332.xml"/><Relationship Id="rId5" Type="http://schemas.openxmlformats.org/officeDocument/2006/relationships/slide" Target="slides/slide2.xml"/><Relationship Id="rId95" Type="http://schemas.openxmlformats.org/officeDocument/2006/relationships/slide" Target="slides/slide92.xml"/><Relationship Id="rId160" Type="http://schemas.openxmlformats.org/officeDocument/2006/relationships/slide" Target="slides/slide157.xml"/><Relationship Id="rId181" Type="http://schemas.openxmlformats.org/officeDocument/2006/relationships/slide" Target="slides/slide178.xml"/><Relationship Id="rId216" Type="http://schemas.openxmlformats.org/officeDocument/2006/relationships/slide" Target="slides/slide213.xml"/><Relationship Id="rId237" Type="http://schemas.openxmlformats.org/officeDocument/2006/relationships/slide" Target="slides/slide234.xml"/><Relationship Id="rId258" Type="http://schemas.openxmlformats.org/officeDocument/2006/relationships/slide" Target="slides/slide255.xml"/><Relationship Id="rId279" Type="http://schemas.openxmlformats.org/officeDocument/2006/relationships/slide" Target="slides/slide276.xml"/><Relationship Id="rId22" Type="http://schemas.openxmlformats.org/officeDocument/2006/relationships/slide" Target="slides/slide19.xml"/><Relationship Id="rId43" Type="http://schemas.openxmlformats.org/officeDocument/2006/relationships/slide" Target="slides/slide40.xml"/><Relationship Id="rId64" Type="http://schemas.openxmlformats.org/officeDocument/2006/relationships/slide" Target="slides/slide61.xml"/><Relationship Id="rId118" Type="http://schemas.openxmlformats.org/officeDocument/2006/relationships/slide" Target="slides/slide115.xml"/><Relationship Id="rId139" Type="http://schemas.openxmlformats.org/officeDocument/2006/relationships/slide" Target="slides/slide136.xml"/><Relationship Id="rId290" Type="http://schemas.openxmlformats.org/officeDocument/2006/relationships/slide" Target="slides/slide287.xml"/><Relationship Id="rId304" Type="http://schemas.openxmlformats.org/officeDocument/2006/relationships/slide" Target="slides/slide301.xml"/><Relationship Id="rId325" Type="http://schemas.openxmlformats.org/officeDocument/2006/relationships/slide" Target="slides/slide322.xml"/><Relationship Id="rId346" Type="http://schemas.openxmlformats.org/officeDocument/2006/relationships/presProps" Target="presProps.xml"/><Relationship Id="rId85" Type="http://schemas.openxmlformats.org/officeDocument/2006/relationships/slide" Target="slides/slide82.xml"/><Relationship Id="rId150" Type="http://schemas.openxmlformats.org/officeDocument/2006/relationships/slide" Target="slides/slide147.xml"/><Relationship Id="rId171" Type="http://schemas.openxmlformats.org/officeDocument/2006/relationships/slide" Target="slides/slide168.xml"/><Relationship Id="rId192" Type="http://schemas.openxmlformats.org/officeDocument/2006/relationships/slide" Target="slides/slide189.xml"/><Relationship Id="rId206" Type="http://schemas.openxmlformats.org/officeDocument/2006/relationships/slide" Target="slides/slide203.xml"/><Relationship Id="rId227" Type="http://schemas.openxmlformats.org/officeDocument/2006/relationships/slide" Target="slides/slide224.xml"/><Relationship Id="rId248" Type="http://schemas.openxmlformats.org/officeDocument/2006/relationships/slide" Target="slides/slide245.xml"/><Relationship Id="rId269" Type="http://schemas.openxmlformats.org/officeDocument/2006/relationships/slide" Target="slides/slide266.xml"/><Relationship Id="rId12" Type="http://schemas.openxmlformats.org/officeDocument/2006/relationships/slide" Target="slides/slide9.xml"/><Relationship Id="rId33" Type="http://schemas.openxmlformats.org/officeDocument/2006/relationships/slide" Target="slides/slide30.xml"/><Relationship Id="rId108" Type="http://schemas.openxmlformats.org/officeDocument/2006/relationships/slide" Target="slides/slide105.xml"/><Relationship Id="rId129" Type="http://schemas.openxmlformats.org/officeDocument/2006/relationships/slide" Target="slides/slide126.xml"/><Relationship Id="rId280" Type="http://schemas.openxmlformats.org/officeDocument/2006/relationships/slide" Target="slides/slide277.xml"/><Relationship Id="rId315" Type="http://schemas.openxmlformats.org/officeDocument/2006/relationships/slide" Target="slides/slide312.xml"/><Relationship Id="rId336" Type="http://schemas.openxmlformats.org/officeDocument/2006/relationships/slide" Target="slides/slide333.xml"/><Relationship Id="rId54" Type="http://schemas.openxmlformats.org/officeDocument/2006/relationships/slide" Target="slides/slide51.xml"/><Relationship Id="rId75" Type="http://schemas.openxmlformats.org/officeDocument/2006/relationships/slide" Target="slides/slide72.xml"/><Relationship Id="rId96" Type="http://schemas.openxmlformats.org/officeDocument/2006/relationships/slide" Target="slides/slide93.xml"/><Relationship Id="rId140" Type="http://schemas.openxmlformats.org/officeDocument/2006/relationships/slide" Target="slides/slide137.xml"/><Relationship Id="rId161" Type="http://schemas.openxmlformats.org/officeDocument/2006/relationships/slide" Target="slides/slide158.xml"/><Relationship Id="rId182" Type="http://schemas.openxmlformats.org/officeDocument/2006/relationships/slide" Target="slides/slide179.xml"/><Relationship Id="rId217" Type="http://schemas.openxmlformats.org/officeDocument/2006/relationships/slide" Target="slides/slide214.xml"/><Relationship Id="rId6" Type="http://schemas.openxmlformats.org/officeDocument/2006/relationships/slide" Target="slides/slide3.xml"/><Relationship Id="rId238" Type="http://schemas.openxmlformats.org/officeDocument/2006/relationships/slide" Target="slides/slide235.xml"/><Relationship Id="rId259" Type="http://schemas.openxmlformats.org/officeDocument/2006/relationships/slide" Target="slides/slide256.xml"/><Relationship Id="rId23" Type="http://schemas.openxmlformats.org/officeDocument/2006/relationships/slide" Target="slides/slide20.xml"/><Relationship Id="rId119" Type="http://schemas.openxmlformats.org/officeDocument/2006/relationships/slide" Target="slides/slide116.xml"/><Relationship Id="rId270" Type="http://schemas.openxmlformats.org/officeDocument/2006/relationships/slide" Target="slides/slide267.xml"/><Relationship Id="rId291" Type="http://schemas.openxmlformats.org/officeDocument/2006/relationships/slide" Target="slides/slide288.xml"/><Relationship Id="rId305" Type="http://schemas.openxmlformats.org/officeDocument/2006/relationships/slide" Target="slides/slide302.xml"/><Relationship Id="rId326" Type="http://schemas.openxmlformats.org/officeDocument/2006/relationships/slide" Target="slides/slide323.xml"/><Relationship Id="rId347" Type="http://schemas.openxmlformats.org/officeDocument/2006/relationships/viewProps" Target="viewProps.xml"/><Relationship Id="rId44" Type="http://schemas.openxmlformats.org/officeDocument/2006/relationships/slide" Target="slides/slide41.xml"/><Relationship Id="rId65" Type="http://schemas.openxmlformats.org/officeDocument/2006/relationships/slide" Target="slides/slide62.xml"/><Relationship Id="rId86" Type="http://schemas.openxmlformats.org/officeDocument/2006/relationships/slide" Target="slides/slide83.xml"/><Relationship Id="rId130" Type="http://schemas.openxmlformats.org/officeDocument/2006/relationships/slide" Target="slides/slide127.xml"/><Relationship Id="rId151" Type="http://schemas.openxmlformats.org/officeDocument/2006/relationships/slide" Target="slides/slide148.xml"/><Relationship Id="rId172" Type="http://schemas.openxmlformats.org/officeDocument/2006/relationships/slide" Target="slides/slide169.xml"/><Relationship Id="rId193" Type="http://schemas.openxmlformats.org/officeDocument/2006/relationships/slide" Target="slides/slide190.xml"/><Relationship Id="rId207" Type="http://schemas.openxmlformats.org/officeDocument/2006/relationships/slide" Target="slides/slide204.xml"/><Relationship Id="rId228" Type="http://schemas.openxmlformats.org/officeDocument/2006/relationships/slide" Target="slides/slide225.xml"/><Relationship Id="rId249" Type="http://schemas.openxmlformats.org/officeDocument/2006/relationships/slide" Target="slides/slide246.xml"/><Relationship Id="rId13" Type="http://schemas.openxmlformats.org/officeDocument/2006/relationships/slide" Target="slides/slide10.xml"/><Relationship Id="rId109" Type="http://schemas.openxmlformats.org/officeDocument/2006/relationships/slide" Target="slides/slide106.xml"/><Relationship Id="rId260" Type="http://schemas.openxmlformats.org/officeDocument/2006/relationships/slide" Target="slides/slide257.xml"/><Relationship Id="rId281" Type="http://schemas.openxmlformats.org/officeDocument/2006/relationships/slide" Target="slides/slide278.xml"/><Relationship Id="rId316" Type="http://schemas.openxmlformats.org/officeDocument/2006/relationships/slide" Target="slides/slide313.xml"/><Relationship Id="rId337" Type="http://schemas.openxmlformats.org/officeDocument/2006/relationships/slide" Target="slides/slide334.xml"/><Relationship Id="rId34" Type="http://schemas.openxmlformats.org/officeDocument/2006/relationships/slide" Target="slides/slide31.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20" Type="http://schemas.openxmlformats.org/officeDocument/2006/relationships/slide" Target="slides/slide117.xml"/><Relationship Id="rId141" Type="http://schemas.openxmlformats.org/officeDocument/2006/relationships/slide" Target="slides/slide138.xml"/><Relationship Id="rId7" Type="http://schemas.openxmlformats.org/officeDocument/2006/relationships/slide" Target="slides/slide4.xml"/><Relationship Id="rId162" Type="http://schemas.openxmlformats.org/officeDocument/2006/relationships/slide" Target="slides/slide159.xml"/><Relationship Id="rId183" Type="http://schemas.openxmlformats.org/officeDocument/2006/relationships/slide" Target="slides/slide180.xml"/><Relationship Id="rId218" Type="http://schemas.openxmlformats.org/officeDocument/2006/relationships/slide" Target="slides/slide215.xml"/><Relationship Id="rId239" Type="http://schemas.openxmlformats.org/officeDocument/2006/relationships/slide" Target="slides/slide236.xml"/><Relationship Id="rId250" Type="http://schemas.openxmlformats.org/officeDocument/2006/relationships/slide" Target="slides/slide247.xml"/><Relationship Id="rId271" Type="http://schemas.openxmlformats.org/officeDocument/2006/relationships/slide" Target="slides/slide268.xml"/><Relationship Id="rId292" Type="http://schemas.openxmlformats.org/officeDocument/2006/relationships/slide" Target="slides/slide289.xml"/><Relationship Id="rId306" Type="http://schemas.openxmlformats.org/officeDocument/2006/relationships/slide" Target="slides/slide303.xml"/><Relationship Id="rId24" Type="http://schemas.openxmlformats.org/officeDocument/2006/relationships/slide" Target="slides/slide21.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slide" Target="slides/slide107.xml"/><Relationship Id="rId131" Type="http://schemas.openxmlformats.org/officeDocument/2006/relationships/slide" Target="slides/slide128.xml"/><Relationship Id="rId327" Type="http://schemas.openxmlformats.org/officeDocument/2006/relationships/slide" Target="slides/slide324.xml"/><Relationship Id="rId348" Type="http://schemas.openxmlformats.org/officeDocument/2006/relationships/theme" Target="theme/theme1.xml"/><Relationship Id="rId152" Type="http://schemas.openxmlformats.org/officeDocument/2006/relationships/slide" Target="slides/slide149.xml"/><Relationship Id="rId173" Type="http://schemas.openxmlformats.org/officeDocument/2006/relationships/slide" Target="slides/slide170.xml"/><Relationship Id="rId194" Type="http://schemas.openxmlformats.org/officeDocument/2006/relationships/slide" Target="slides/slide191.xml"/><Relationship Id="rId208" Type="http://schemas.openxmlformats.org/officeDocument/2006/relationships/slide" Target="slides/slide205.xml"/><Relationship Id="rId229" Type="http://schemas.openxmlformats.org/officeDocument/2006/relationships/slide" Target="slides/slide226.xml"/><Relationship Id="rId240" Type="http://schemas.openxmlformats.org/officeDocument/2006/relationships/slide" Target="slides/slide237.xml"/><Relationship Id="rId261" Type="http://schemas.openxmlformats.org/officeDocument/2006/relationships/slide" Target="slides/slide258.xml"/><Relationship Id="rId14" Type="http://schemas.openxmlformats.org/officeDocument/2006/relationships/slide" Target="slides/slide11.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282" Type="http://schemas.openxmlformats.org/officeDocument/2006/relationships/slide" Target="slides/slide279.xml"/><Relationship Id="rId317" Type="http://schemas.openxmlformats.org/officeDocument/2006/relationships/slide" Target="slides/slide314.xml"/><Relationship Id="rId338" Type="http://schemas.openxmlformats.org/officeDocument/2006/relationships/slide" Target="slides/slide335.xml"/><Relationship Id="rId8" Type="http://schemas.openxmlformats.org/officeDocument/2006/relationships/slide" Target="slides/slide5.xml"/><Relationship Id="rId98" Type="http://schemas.openxmlformats.org/officeDocument/2006/relationships/slide" Target="slides/slide95.xml"/><Relationship Id="rId121" Type="http://schemas.openxmlformats.org/officeDocument/2006/relationships/slide" Target="slides/slide118.xml"/><Relationship Id="rId142" Type="http://schemas.openxmlformats.org/officeDocument/2006/relationships/slide" Target="slides/slide139.xml"/><Relationship Id="rId163" Type="http://schemas.openxmlformats.org/officeDocument/2006/relationships/slide" Target="slides/slide160.xml"/><Relationship Id="rId184" Type="http://schemas.openxmlformats.org/officeDocument/2006/relationships/slide" Target="slides/slide181.xml"/><Relationship Id="rId219" Type="http://schemas.openxmlformats.org/officeDocument/2006/relationships/slide" Target="slides/slide216.xml"/><Relationship Id="rId230" Type="http://schemas.openxmlformats.org/officeDocument/2006/relationships/slide" Target="slides/slide227.xml"/><Relationship Id="rId251" Type="http://schemas.openxmlformats.org/officeDocument/2006/relationships/slide" Target="slides/slide248.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272" Type="http://schemas.openxmlformats.org/officeDocument/2006/relationships/slide" Target="slides/slide269.xml"/><Relationship Id="rId293" Type="http://schemas.openxmlformats.org/officeDocument/2006/relationships/slide" Target="slides/slide290.xml"/><Relationship Id="rId307" Type="http://schemas.openxmlformats.org/officeDocument/2006/relationships/slide" Target="slides/slide304.xml"/><Relationship Id="rId328" Type="http://schemas.openxmlformats.org/officeDocument/2006/relationships/slide" Target="slides/slide325.xml"/><Relationship Id="rId349" Type="http://schemas.openxmlformats.org/officeDocument/2006/relationships/tableStyles" Target="tableStyles.xml"/><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88" Type="http://schemas.openxmlformats.org/officeDocument/2006/relationships/slide" Target="slides/slide85.xml"/><Relationship Id="rId111" Type="http://schemas.openxmlformats.org/officeDocument/2006/relationships/slide" Target="slides/slide108.xml"/><Relationship Id="rId132" Type="http://schemas.openxmlformats.org/officeDocument/2006/relationships/slide" Target="slides/slide129.xml"/><Relationship Id="rId153" Type="http://schemas.openxmlformats.org/officeDocument/2006/relationships/slide" Target="slides/slide150.xml"/><Relationship Id="rId174" Type="http://schemas.openxmlformats.org/officeDocument/2006/relationships/slide" Target="slides/slide171.xml"/><Relationship Id="rId179" Type="http://schemas.openxmlformats.org/officeDocument/2006/relationships/slide" Target="slides/slide176.xml"/><Relationship Id="rId195" Type="http://schemas.openxmlformats.org/officeDocument/2006/relationships/slide" Target="slides/slide192.xml"/><Relationship Id="rId209" Type="http://schemas.openxmlformats.org/officeDocument/2006/relationships/slide" Target="slides/slide206.xml"/><Relationship Id="rId190" Type="http://schemas.openxmlformats.org/officeDocument/2006/relationships/slide" Target="slides/slide187.xml"/><Relationship Id="rId204" Type="http://schemas.openxmlformats.org/officeDocument/2006/relationships/slide" Target="slides/slide201.xml"/><Relationship Id="rId220" Type="http://schemas.openxmlformats.org/officeDocument/2006/relationships/slide" Target="slides/slide217.xml"/><Relationship Id="rId225" Type="http://schemas.openxmlformats.org/officeDocument/2006/relationships/slide" Target="slides/slide222.xml"/><Relationship Id="rId241" Type="http://schemas.openxmlformats.org/officeDocument/2006/relationships/slide" Target="slides/slide238.xml"/><Relationship Id="rId246" Type="http://schemas.openxmlformats.org/officeDocument/2006/relationships/slide" Target="slides/slide243.xml"/><Relationship Id="rId267" Type="http://schemas.openxmlformats.org/officeDocument/2006/relationships/slide" Target="slides/slide264.xml"/><Relationship Id="rId288" Type="http://schemas.openxmlformats.org/officeDocument/2006/relationships/slide" Target="slides/slide285.xml"/><Relationship Id="rId15" Type="http://schemas.openxmlformats.org/officeDocument/2006/relationships/slide" Target="slides/slide12.xml"/><Relationship Id="rId36" Type="http://schemas.openxmlformats.org/officeDocument/2006/relationships/slide" Target="slides/slide33.xml"/><Relationship Id="rId57" Type="http://schemas.openxmlformats.org/officeDocument/2006/relationships/slide" Target="slides/slide54.xml"/><Relationship Id="rId106" Type="http://schemas.openxmlformats.org/officeDocument/2006/relationships/slide" Target="slides/slide103.xml"/><Relationship Id="rId127" Type="http://schemas.openxmlformats.org/officeDocument/2006/relationships/slide" Target="slides/slide124.xml"/><Relationship Id="rId262" Type="http://schemas.openxmlformats.org/officeDocument/2006/relationships/slide" Target="slides/slide259.xml"/><Relationship Id="rId283" Type="http://schemas.openxmlformats.org/officeDocument/2006/relationships/slide" Target="slides/slide280.xml"/><Relationship Id="rId313" Type="http://schemas.openxmlformats.org/officeDocument/2006/relationships/slide" Target="slides/slide310.xml"/><Relationship Id="rId318" Type="http://schemas.openxmlformats.org/officeDocument/2006/relationships/slide" Target="slides/slide315.xml"/><Relationship Id="rId339" Type="http://schemas.openxmlformats.org/officeDocument/2006/relationships/slide" Target="slides/slide336.xml"/><Relationship Id="rId10" Type="http://schemas.openxmlformats.org/officeDocument/2006/relationships/slide" Target="slides/slide7.xml"/><Relationship Id="rId31" Type="http://schemas.openxmlformats.org/officeDocument/2006/relationships/slide" Target="slides/slide28.xml"/><Relationship Id="rId52" Type="http://schemas.openxmlformats.org/officeDocument/2006/relationships/slide" Target="slides/slide49.xml"/><Relationship Id="rId73" Type="http://schemas.openxmlformats.org/officeDocument/2006/relationships/slide" Target="slides/slide70.xml"/><Relationship Id="rId78" Type="http://schemas.openxmlformats.org/officeDocument/2006/relationships/slide" Target="slides/slide75.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122" Type="http://schemas.openxmlformats.org/officeDocument/2006/relationships/slide" Target="slides/slide119.xml"/><Relationship Id="rId143" Type="http://schemas.openxmlformats.org/officeDocument/2006/relationships/slide" Target="slides/slide140.xml"/><Relationship Id="rId148" Type="http://schemas.openxmlformats.org/officeDocument/2006/relationships/slide" Target="slides/slide145.xml"/><Relationship Id="rId164" Type="http://schemas.openxmlformats.org/officeDocument/2006/relationships/slide" Target="slides/slide161.xml"/><Relationship Id="rId169" Type="http://schemas.openxmlformats.org/officeDocument/2006/relationships/slide" Target="slides/slide166.xml"/><Relationship Id="rId185" Type="http://schemas.openxmlformats.org/officeDocument/2006/relationships/slide" Target="slides/slide182.xml"/><Relationship Id="rId334" Type="http://schemas.openxmlformats.org/officeDocument/2006/relationships/slide" Target="slides/slide331.xml"/><Relationship Id="rId4" Type="http://schemas.openxmlformats.org/officeDocument/2006/relationships/slide" Target="slides/slide1.xml"/><Relationship Id="rId9" Type="http://schemas.openxmlformats.org/officeDocument/2006/relationships/slide" Target="slides/slide6.xml"/><Relationship Id="rId180" Type="http://schemas.openxmlformats.org/officeDocument/2006/relationships/slide" Target="slides/slide177.xml"/><Relationship Id="rId210" Type="http://schemas.openxmlformats.org/officeDocument/2006/relationships/slide" Target="slides/slide207.xml"/><Relationship Id="rId215" Type="http://schemas.openxmlformats.org/officeDocument/2006/relationships/slide" Target="slides/slide212.xml"/><Relationship Id="rId236" Type="http://schemas.openxmlformats.org/officeDocument/2006/relationships/slide" Target="slides/slide233.xml"/><Relationship Id="rId257" Type="http://schemas.openxmlformats.org/officeDocument/2006/relationships/slide" Target="slides/slide254.xml"/><Relationship Id="rId278" Type="http://schemas.openxmlformats.org/officeDocument/2006/relationships/slide" Target="slides/slide275.xml"/><Relationship Id="rId26" Type="http://schemas.openxmlformats.org/officeDocument/2006/relationships/slide" Target="slides/slide23.xml"/><Relationship Id="rId231" Type="http://schemas.openxmlformats.org/officeDocument/2006/relationships/slide" Target="slides/slide228.xml"/><Relationship Id="rId252" Type="http://schemas.openxmlformats.org/officeDocument/2006/relationships/slide" Target="slides/slide249.xml"/><Relationship Id="rId273" Type="http://schemas.openxmlformats.org/officeDocument/2006/relationships/slide" Target="slides/slide270.xml"/><Relationship Id="rId294" Type="http://schemas.openxmlformats.org/officeDocument/2006/relationships/slide" Target="slides/slide291.xml"/><Relationship Id="rId308" Type="http://schemas.openxmlformats.org/officeDocument/2006/relationships/slide" Target="slides/slide305.xml"/><Relationship Id="rId329" Type="http://schemas.openxmlformats.org/officeDocument/2006/relationships/slide" Target="slides/slide326.xml"/><Relationship Id="rId47" Type="http://schemas.openxmlformats.org/officeDocument/2006/relationships/slide" Target="slides/slide44.xml"/><Relationship Id="rId68" Type="http://schemas.openxmlformats.org/officeDocument/2006/relationships/slide" Target="slides/slide65.xml"/><Relationship Id="rId89" Type="http://schemas.openxmlformats.org/officeDocument/2006/relationships/slide" Target="slides/slide86.xml"/><Relationship Id="rId112" Type="http://schemas.openxmlformats.org/officeDocument/2006/relationships/slide" Target="slides/slide109.xml"/><Relationship Id="rId133" Type="http://schemas.openxmlformats.org/officeDocument/2006/relationships/slide" Target="slides/slide130.xml"/><Relationship Id="rId154" Type="http://schemas.openxmlformats.org/officeDocument/2006/relationships/slide" Target="slides/slide151.xml"/><Relationship Id="rId175" Type="http://schemas.openxmlformats.org/officeDocument/2006/relationships/slide" Target="slides/slide172.xml"/><Relationship Id="rId340" Type="http://schemas.openxmlformats.org/officeDocument/2006/relationships/slide" Target="slides/slide337.xml"/><Relationship Id="rId196" Type="http://schemas.openxmlformats.org/officeDocument/2006/relationships/slide" Target="slides/slide193.xml"/><Relationship Id="rId200" Type="http://schemas.openxmlformats.org/officeDocument/2006/relationships/slide" Target="slides/slide197.xml"/><Relationship Id="rId16" Type="http://schemas.openxmlformats.org/officeDocument/2006/relationships/slide" Target="slides/slide13.xml"/><Relationship Id="rId221" Type="http://schemas.openxmlformats.org/officeDocument/2006/relationships/slide" Target="slides/slide218.xml"/><Relationship Id="rId242" Type="http://schemas.openxmlformats.org/officeDocument/2006/relationships/slide" Target="slides/slide239.xml"/><Relationship Id="rId263" Type="http://schemas.openxmlformats.org/officeDocument/2006/relationships/slide" Target="slides/slide260.xml"/><Relationship Id="rId284" Type="http://schemas.openxmlformats.org/officeDocument/2006/relationships/slide" Target="slides/slide281.xml"/><Relationship Id="rId319" Type="http://schemas.openxmlformats.org/officeDocument/2006/relationships/slide" Target="slides/slide316.xml"/><Relationship Id="rId37" Type="http://schemas.openxmlformats.org/officeDocument/2006/relationships/slide" Target="slides/slide34.xml"/><Relationship Id="rId58" Type="http://schemas.openxmlformats.org/officeDocument/2006/relationships/slide" Target="slides/slide55.xml"/><Relationship Id="rId79" Type="http://schemas.openxmlformats.org/officeDocument/2006/relationships/slide" Target="slides/slide76.xml"/><Relationship Id="rId102" Type="http://schemas.openxmlformats.org/officeDocument/2006/relationships/slide" Target="slides/slide99.xml"/><Relationship Id="rId123" Type="http://schemas.openxmlformats.org/officeDocument/2006/relationships/slide" Target="slides/slide120.xml"/><Relationship Id="rId144" Type="http://schemas.openxmlformats.org/officeDocument/2006/relationships/slide" Target="slides/slide141.xml"/><Relationship Id="rId330" Type="http://schemas.openxmlformats.org/officeDocument/2006/relationships/slide" Target="slides/slide327.xml"/><Relationship Id="rId90" Type="http://schemas.openxmlformats.org/officeDocument/2006/relationships/slide" Target="slides/slide87.xml"/><Relationship Id="rId165" Type="http://schemas.openxmlformats.org/officeDocument/2006/relationships/slide" Target="slides/slide162.xml"/><Relationship Id="rId186" Type="http://schemas.openxmlformats.org/officeDocument/2006/relationships/slide" Target="slides/slide183.xml"/><Relationship Id="rId351" Type="http://schemas.microsoft.com/office/2015/10/relationships/revisionInfo" Target="revisionInfo.xml"/><Relationship Id="rId211" Type="http://schemas.openxmlformats.org/officeDocument/2006/relationships/slide" Target="slides/slide208.xml"/><Relationship Id="rId232" Type="http://schemas.openxmlformats.org/officeDocument/2006/relationships/slide" Target="slides/slide229.xml"/><Relationship Id="rId253" Type="http://schemas.openxmlformats.org/officeDocument/2006/relationships/slide" Target="slides/slide250.xml"/><Relationship Id="rId274" Type="http://schemas.openxmlformats.org/officeDocument/2006/relationships/slide" Target="slides/slide271.xml"/><Relationship Id="rId295" Type="http://schemas.openxmlformats.org/officeDocument/2006/relationships/slide" Target="slides/slide292.xml"/><Relationship Id="rId309" Type="http://schemas.openxmlformats.org/officeDocument/2006/relationships/slide" Target="slides/slide306.xml"/><Relationship Id="rId27" Type="http://schemas.openxmlformats.org/officeDocument/2006/relationships/slide" Target="slides/slide24.xml"/><Relationship Id="rId48" Type="http://schemas.openxmlformats.org/officeDocument/2006/relationships/slide" Target="slides/slide45.xml"/><Relationship Id="rId69" Type="http://schemas.openxmlformats.org/officeDocument/2006/relationships/slide" Target="slides/slide66.xml"/><Relationship Id="rId113" Type="http://schemas.openxmlformats.org/officeDocument/2006/relationships/slide" Target="slides/slide110.xml"/><Relationship Id="rId134" Type="http://schemas.openxmlformats.org/officeDocument/2006/relationships/slide" Target="slides/slide131.xml"/><Relationship Id="rId320" Type="http://schemas.openxmlformats.org/officeDocument/2006/relationships/slide" Target="slides/slide317.xml"/><Relationship Id="rId80" Type="http://schemas.openxmlformats.org/officeDocument/2006/relationships/slide" Target="slides/slide77.xml"/><Relationship Id="rId155" Type="http://schemas.openxmlformats.org/officeDocument/2006/relationships/slide" Target="slides/slide152.xml"/><Relationship Id="rId176" Type="http://schemas.openxmlformats.org/officeDocument/2006/relationships/slide" Target="slides/slide173.xml"/><Relationship Id="rId197" Type="http://schemas.openxmlformats.org/officeDocument/2006/relationships/slide" Target="slides/slide194.xml"/><Relationship Id="rId341" Type="http://schemas.openxmlformats.org/officeDocument/2006/relationships/slide" Target="slides/slide338.xml"/><Relationship Id="rId201" Type="http://schemas.openxmlformats.org/officeDocument/2006/relationships/slide" Target="slides/slide198.xml"/><Relationship Id="rId222" Type="http://schemas.openxmlformats.org/officeDocument/2006/relationships/slide" Target="slides/slide219.xml"/><Relationship Id="rId243" Type="http://schemas.openxmlformats.org/officeDocument/2006/relationships/slide" Target="slides/slide240.xml"/><Relationship Id="rId264" Type="http://schemas.openxmlformats.org/officeDocument/2006/relationships/slide" Target="slides/slide261.xml"/><Relationship Id="rId285" Type="http://schemas.openxmlformats.org/officeDocument/2006/relationships/slide" Target="slides/slide282.xml"/><Relationship Id="rId17" Type="http://schemas.openxmlformats.org/officeDocument/2006/relationships/slide" Target="slides/slide14.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slide" Target="slides/slide100.xml"/><Relationship Id="rId124" Type="http://schemas.openxmlformats.org/officeDocument/2006/relationships/slide" Target="slides/slide121.xml"/><Relationship Id="rId310" Type="http://schemas.openxmlformats.org/officeDocument/2006/relationships/slide" Target="slides/slide307.xml"/><Relationship Id="rId70" Type="http://schemas.openxmlformats.org/officeDocument/2006/relationships/slide" Target="slides/slide67.xml"/><Relationship Id="rId91" Type="http://schemas.openxmlformats.org/officeDocument/2006/relationships/slide" Target="slides/slide88.xml"/><Relationship Id="rId145" Type="http://schemas.openxmlformats.org/officeDocument/2006/relationships/slide" Target="slides/slide142.xml"/><Relationship Id="rId166" Type="http://schemas.openxmlformats.org/officeDocument/2006/relationships/slide" Target="slides/slide163.xml"/><Relationship Id="rId187" Type="http://schemas.openxmlformats.org/officeDocument/2006/relationships/slide" Target="slides/slide184.xml"/><Relationship Id="rId331" Type="http://schemas.openxmlformats.org/officeDocument/2006/relationships/slide" Target="slides/slide328.xml"/><Relationship Id="rId1" Type="http://schemas.openxmlformats.org/officeDocument/2006/relationships/customXml" Target="../customXml/item1.xml"/><Relationship Id="rId212" Type="http://schemas.openxmlformats.org/officeDocument/2006/relationships/slide" Target="slides/slide209.xml"/><Relationship Id="rId233" Type="http://schemas.openxmlformats.org/officeDocument/2006/relationships/slide" Target="slides/slide230.xml"/><Relationship Id="rId254" Type="http://schemas.openxmlformats.org/officeDocument/2006/relationships/slide" Target="slides/slide251.xml"/><Relationship Id="rId28" Type="http://schemas.openxmlformats.org/officeDocument/2006/relationships/slide" Target="slides/slide25.xml"/><Relationship Id="rId49" Type="http://schemas.openxmlformats.org/officeDocument/2006/relationships/slide" Target="slides/slide46.xml"/><Relationship Id="rId114" Type="http://schemas.openxmlformats.org/officeDocument/2006/relationships/slide" Target="slides/slide111.xml"/><Relationship Id="rId275" Type="http://schemas.openxmlformats.org/officeDocument/2006/relationships/slide" Target="slides/slide272.xml"/><Relationship Id="rId296" Type="http://schemas.openxmlformats.org/officeDocument/2006/relationships/slide" Target="slides/slide293.xml"/><Relationship Id="rId300" Type="http://schemas.openxmlformats.org/officeDocument/2006/relationships/slide" Target="slides/slide297.xml"/><Relationship Id="rId60" Type="http://schemas.openxmlformats.org/officeDocument/2006/relationships/slide" Target="slides/slide57.xml"/><Relationship Id="rId81" Type="http://schemas.openxmlformats.org/officeDocument/2006/relationships/slide" Target="slides/slide78.xml"/><Relationship Id="rId135" Type="http://schemas.openxmlformats.org/officeDocument/2006/relationships/slide" Target="slides/slide132.xml"/><Relationship Id="rId156" Type="http://schemas.openxmlformats.org/officeDocument/2006/relationships/slide" Target="slides/slide153.xml"/><Relationship Id="rId177" Type="http://schemas.openxmlformats.org/officeDocument/2006/relationships/slide" Target="slides/slide174.xml"/><Relationship Id="rId198" Type="http://schemas.openxmlformats.org/officeDocument/2006/relationships/slide" Target="slides/slide195.xml"/><Relationship Id="rId321" Type="http://schemas.openxmlformats.org/officeDocument/2006/relationships/slide" Target="slides/slide318.xml"/><Relationship Id="rId342" Type="http://schemas.openxmlformats.org/officeDocument/2006/relationships/slide" Target="slides/slide339.xml"/><Relationship Id="rId202" Type="http://schemas.openxmlformats.org/officeDocument/2006/relationships/slide" Target="slides/slide199.xml"/><Relationship Id="rId223" Type="http://schemas.openxmlformats.org/officeDocument/2006/relationships/slide" Target="slides/slide220.xml"/><Relationship Id="rId244" Type="http://schemas.openxmlformats.org/officeDocument/2006/relationships/slide" Target="slides/slide241.xml"/><Relationship Id="rId18" Type="http://schemas.openxmlformats.org/officeDocument/2006/relationships/slide" Target="slides/slide15.xml"/><Relationship Id="rId39" Type="http://schemas.openxmlformats.org/officeDocument/2006/relationships/slide" Target="slides/slide36.xml"/><Relationship Id="rId265" Type="http://schemas.openxmlformats.org/officeDocument/2006/relationships/slide" Target="slides/slide262.xml"/><Relationship Id="rId286" Type="http://schemas.openxmlformats.org/officeDocument/2006/relationships/slide" Target="slides/slide283.xml"/><Relationship Id="rId50" Type="http://schemas.openxmlformats.org/officeDocument/2006/relationships/slide" Target="slides/slide47.xml"/><Relationship Id="rId104" Type="http://schemas.openxmlformats.org/officeDocument/2006/relationships/slide" Target="slides/slide101.xml"/><Relationship Id="rId125" Type="http://schemas.openxmlformats.org/officeDocument/2006/relationships/slide" Target="slides/slide122.xml"/><Relationship Id="rId146" Type="http://schemas.openxmlformats.org/officeDocument/2006/relationships/slide" Target="slides/slide143.xml"/><Relationship Id="rId167" Type="http://schemas.openxmlformats.org/officeDocument/2006/relationships/slide" Target="slides/slide164.xml"/><Relationship Id="rId188" Type="http://schemas.openxmlformats.org/officeDocument/2006/relationships/slide" Target="slides/slide185.xml"/><Relationship Id="rId311" Type="http://schemas.openxmlformats.org/officeDocument/2006/relationships/slide" Target="slides/slide308.xml"/><Relationship Id="rId332" Type="http://schemas.openxmlformats.org/officeDocument/2006/relationships/slide" Target="slides/slide329.xml"/><Relationship Id="rId71" Type="http://schemas.openxmlformats.org/officeDocument/2006/relationships/slide" Target="slides/slide68.xml"/><Relationship Id="rId92" Type="http://schemas.openxmlformats.org/officeDocument/2006/relationships/slide" Target="slides/slide89.xml"/><Relationship Id="rId213" Type="http://schemas.openxmlformats.org/officeDocument/2006/relationships/slide" Target="slides/slide210.xml"/><Relationship Id="rId234" Type="http://schemas.openxmlformats.org/officeDocument/2006/relationships/slide" Target="slides/slide231.xml"/><Relationship Id="rId2" Type="http://schemas.openxmlformats.org/officeDocument/2006/relationships/slideMaster" Target="slideMasters/slideMaster1.xml"/><Relationship Id="rId29" Type="http://schemas.openxmlformats.org/officeDocument/2006/relationships/slide" Target="slides/slide26.xml"/><Relationship Id="rId255" Type="http://schemas.openxmlformats.org/officeDocument/2006/relationships/slide" Target="slides/slide252.xml"/><Relationship Id="rId276" Type="http://schemas.openxmlformats.org/officeDocument/2006/relationships/slide" Target="slides/slide273.xml"/><Relationship Id="rId297" Type="http://schemas.openxmlformats.org/officeDocument/2006/relationships/slide" Target="slides/slide294.xml"/><Relationship Id="rId40" Type="http://schemas.openxmlformats.org/officeDocument/2006/relationships/slide" Target="slides/slide37.xml"/><Relationship Id="rId115" Type="http://schemas.openxmlformats.org/officeDocument/2006/relationships/slide" Target="slides/slide112.xml"/><Relationship Id="rId136" Type="http://schemas.openxmlformats.org/officeDocument/2006/relationships/slide" Target="slides/slide133.xml"/><Relationship Id="rId157" Type="http://schemas.openxmlformats.org/officeDocument/2006/relationships/slide" Target="slides/slide154.xml"/><Relationship Id="rId178" Type="http://schemas.openxmlformats.org/officeDocument/2006/relationships/slide" Target="slides/slide175.xml"/><Relationship Id="rId301" Type="http://schemas.openxmlformats.org/officeDocument/2006/relationships/slide" Target="slides/slide298.xml"/><Relationship Id="rId322" Type="http://schemas.openxmlformats.org/officeDocument/2006/relationships/slide" Target="slides/slide319.xml"/><Relationship Id="rId343" Type="http://schemas.openxmlformats.org/officeDocument/2006/relationships/notesMaster" Target="notesMasters/notesMaster1.xml"/><Relationship Id="rId61" Type="http://schemas.openxmlformats.org/officeDocument/2006/relationships/slide" Target="slides/slide58.xml"/><Relationship Id="rId82" Type="http://schemas.openxmlformats.org/officeDocument/2006/relationships/slide" Target="slides/slide79.xml"/><Relationship Id="rId199" Type="http://schemas.openxmlformats.org/officeDocument/2006/relationships/slide" Target="slides/slide196.xml"/><Relationship Id="rId203" Type="http://schemas.openxmlformats.org/officeDocument/2006/relationships/slide" Target="slides/slide200.xml"/><Relationship Id="rId19" Type="http://schemas.openxmlformats.org/officeDocument/2006/relationships/slide" Target="slides/slide16.xml"/><Relationship Id="rId224" Type="http://schemas.openxmlformats.org/officeDocument/2006/relationships/slide" Target="slides/slide221.xml"/><Relationship Id="rId245" Type="http://schemas.openxmlformats.org/officeDocument/2006/relationships/slide" Target="slides/slide242.xml"/><Relationship Id="rId266" Type="http://schemas.openxmlformats.org/officeDocument/2006/relationships/slide" Target="slides/slide263.xml"/><Relationship Id="rId287" Type="http://schemas.openxmlformats.org/officeDocument/2006/relationships/slide" Target="slides/slide284.xml"/><Relationship Id="rId30" Type="http://schemas.openxmlformats.org/officeDocument/2006/relationships/slide" Target="slides/slide27.xml"/><Relationship Id="rId105" Type="http://schemas.openxmlformats.org/officeDocument/2006/relationships/slide" Target="slides/slide102.xml"/><Relationship Id="rId126" Type="http://schemas.openxmlformats.org/officeDocument/2006/relationships/slide" Target="slides/slide123.xml"/><Relationship Id="rId147" Type="http://schemas.openxmlformats.org/officeDocument/2006/relationships/slide" Target="slides/slide144.xml"/><Relationship Id="rId168" Type="http://schemas.openxmlformats.org/officeDocument/2006/relationships/slide" Target="slides/slide165.xml"/><Relationship Id="rId312" Type="http://schemas.openxmlformats.org/officeDocument/2006/relationships/slide" Target="slides/slide309.xml"/><Relationship Id="rId333" Type="http://schemas.openxmlformats.org/officeDocument/2006/relationships/slide" Target="slides/slide330.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189" Type="http://schemas.openxmlformats.org/officeDocument/2006/relationships/slide" Target="slides/slide186.xml"/><Relationship Id="rId3" Type="http://schemas.openxmlformats.org/officeDocument/2006/relationships/slideMaster" Target="slideMasters/slideMaster2.xml"/><Relationship Id="rId214" Type="http://schemas.openxmlformats.org/officeDocument/2006/relationships/slide" Target="slides/slide211.xml"/><Relationship Id="rId235" Type="http://schemas.openxmlformats.org/officeDocument/2006/relationships/slide" Target="slides/slide232.xml"/><Relationship Id="rId256" Type="http://schemas.openxmlformats.org/officeDocument/2006/relationships/slide" Target="slides/slide253.xml"/><Relationship Id="rId277" Type="http://schemas.openxmlformats.org/officeDocument/2006/relationships/slide" Target="slides/slide274.xml"/><Relationship Id="rId298" Type="http://schemas.openxmlformats.org/officeDocument/2006/relationships/slide" Target="slides/slide295.xml"/><Relationship Id="rId116" Type="http://schemas.openxmlformats.org/officeDocument/2006/relationships/slide" Target="slides/slide113.xml"/><Relationship Id="rId137" Type="http://schemas.openxmlformats.org/officeDocument/2006/relationships/slide" Target="slides/slide134.xml"/><Relationship Id="rId158" Type="http://schemas.openxmlformats.org/officeDocument/2006/relationships/slide" Target="slides/slide155.xml"/><Relationship Id="rId302" Type="http://schemas.openxmlformats.org/officeDocument/2006/relationships/slide" Target="slides/slide299.xml"/><Relationship Id="rId323" Type="http://schemas.openxmlformats.org/officeDocument/2006/relationships/slide" Target="slides/slide320.xml"/><Relationship Id="rId344" Type="http://schemas.openxmlformats.org/officeDocument/2006/relationships/handoutMaster" Target="handoutMasters/handoutMaster1.xml"/></Relationships>
</file>

<file path=ppt/comments/comment1.xml><?xml version="1.0" encoding="utf-8"?>
<p:cmLst xmlns:a="http://schemas.openxmlformats.org/drawingml/2006/main" xmlns:r="http://schemas.openxmlformats.org/officeDocument/2006/relationships" xmlns:p="http://schemas.openxmlformats.org/presentationml/2006/main">
  <p:cm authorId="4" dt="2017-12-24T00:01:44.804" idx="2">
    <p:pos x="10" y="10"/>
    <p:text>Project:
https://github.com/carnellj/spmia-chapter2</p:text>
    <p:extLst>
      <p:ext uri="{C676402C-5697-4E1C-873F-D02D1690AC5C}">
        <p15:threadingInfo xmlns:p15="http://schemas.microsoft.com/office/powerpoint/2012/main" timeZoneBias="-6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4" dt="2018-01-22T22:10:52.724" idx="3">
    <p:pos x="10" y="10"/>
    <p:text>https://github.com/carnellj/spmia-chapter6</p:text>
    <p:extLst>
      <p:ext uri="{C676402C-5697-4E1C-873F-D02D1690AC5C}">
        <p15:threadingInfo xmlns:p15="http://schemas.microsoft.com/office/powerpoint/2012/main" timeZoneBias="-6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4" dt="2018-01-23T13:40:01.991" idx="4">
    <p:pos x="5841" y="344"/>
    <p:text>https://github.com/aws/amazon-ecs-cli</p:text>
    <p:extLst>
      <p:ext uri="{C676402C-5697-4E1C-873F-D02D1690AC5C}">
        <p15:threadingInfo xmlns:p15="http://schemas.microsoft.com/office/powerpoint/2012/main" timeZoneBias="-6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4" dt="2018-01-23T13:47:53.323" idx="5">
    <p:pos x="10" y="10"/>
    <p:text>https://github.com/carnellj/spmia-chapter10</p:text>
    <p:extLst>
      <p:ext uri="{C676402C-5697-4E1C-873F-D02D1690AC5C}">
        <p15:threadingInfo xmlns:p15="http://schemas.microsoft.com/office/powerpoint/2012/main" timeZoneBias="-60"/>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4" dt="2018-01-23T13:57:47.651" idx="6">
    <p:pos x="10" y="10"/>
    <p:text>https://github.com/travis-ci/travis.rb</p:text>
    <p:extLst>
      <p:ext uri="{C676402C-5697-4E1C-873F-D02D1690AC5C}">
        <p15:threadingInfo xmlns:p15="http://schemas.microsoft.com/office/powerpoint/2012/main" timeZoneBias="-6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dirty="0"/>
          </a:p>
        </p:txBody>
      </p:sp>
      <p:sp>
        <p:nvSpPr>
          <p:cNvPr id="3" name="Datumsplatzhalt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9041DB8-B66F-4DC8-A96E-33677E0F90FF}" type="datetimeFigureOut">
              <a:rPr lang="de-DE" smtClean="0"/>
              <a:t>11.07.2018</a:t>
            </a:fld>
            <a:endParaRPr lang="de-DE" dirty="0"/>
          </a:p>
        </p:txBody>
      </p:sp>
      <p:sp>
        <p:nvSpPr>
          <p:cNvPr id="4" name="Fußzeilenplatzhalt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dirty="0"/>
          </a:p>
        </p:txBody>
      </p:sp>
      <p:sp>
        <p:nvSpPr>
          <p:cNvPr id="5" name="Foliennummernplatzhalt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604A0D4-B89B-4ADD-AF9E-38636B40EE4E}" type="slidenum">
              <a:rPr lang="de-DE" smtClean="0"/>
              <a:t>‹Nr.›</a:t>
            </a:fld>
            <a:endParaRPr lang="de-DE" dirty="0"/>
          </a:p>
        </p:txBody>
      </p:sp>
    </p:spTree>
    <p:extLst>
      <p:ext uri="{BB962C8B-B14F-4D97-AF65-F5344CB8AC3E}">
        <p14:creationId xmlns:p14="http://schemas.microsoft.com/office/powerpoint/2010/main" val="424738915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dirty="0"/>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EB49C4A-65AC-492D-9701-81B46C3AD0E4}" type="datetimeFigureOut">
              <a:rPr lang="de-DE" smtClean="0"/>
              <a:t>11.07.2018</a:t>
            </a:fld>
            <a:endParaRPr lang="de-DE" dirty="0"/>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dirty="0"/>
          </a:p>
        </p:txBody>
      </p:sp>
      <p:sp>
        <p:nvSpPr>
          <p:cNvPr id="5" name="Kopfzeilenplatzhalter 4"/>
          <p:cNvSpPr>
            <a:spLocks noGrp="1"/>
          </p:cNvSpPr>
          <p:nvPr>
            <p:ph type="body" sz="quarter" idx="3"/>
          </p:nvPr>
        </p:nvSpPr>
        <p:spPr>
          <a:xfrm>
            <a:off x="685800" y="4400550"/>
            <a:ext cx="5486400" cy="3086100"/>
          </a:xfrm>
          <a:prstGeom prst="rect">
            <a:avLst/>
          </a:prstGeom>
        </p:spPr>
        <p:txBody>
          <a:bodyPr vert="horz" lIns="91440" tIns="45720" rIns="91440" bIns="45720" rtlCol="0"/>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dirty="0"/>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2869989-EB00-4EE7-BCB5-25BDC5BB29F8}" type="slidenum">
              <a:rPr lang="de-DE" smtClean="0"/>
              <a:t>‹Nr.›</a:t>
            </a:fld>
            <a:endParaRPr lang="de-DE" dirty="0"/>
          </a:p>
        </p:txBody>
      </p:sp>
    </p:spTree>
    <p:extLst>
      <p:ext uri="{BB962C8B-B14F-4D97-AF65-F5344CB8AC3E}">
        <p14:creationId xmlns:p14="http://schemas.microsoft.com/office/powerpoint/2010/main" val="21936361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elfolie">
    <p:spTree>
      <p:nvGrpSpPr>
        <p:cNvPr id="1" name=""/>
        <p:cNvGrpSpPr/>
        <p:nvPr/>
      </p:nvGrpSpPr>
      <p:grpSpPr>
        <a:xfrm>
          <a:off x="0" y="0"/>
          <a:ext cx="0" cy="0"/>
          <a:chOff x="0" y="0"/>
          <a:chExt cx="0" cy="0"/>
        </a:xfrm>
      </p:grpSpPr>
      <p:sp>
        <p:nvSpPr>
          <p:cNvPr id="2" name="Titel 1"/>
          <p:cNvSpPr>
            <a:spLocks noGrp="1"/>
          </p:cNvSpPr>
          <p:nvPr>
            <p:ph type="ctrTitle"/>
          </p:nvPr>
        </p:nvSpPr>
        <p:spPr>
          <a:xfrm>
            <a:off x="1293845" y="1909346"/>
            <a:ext cx="9604310" cy="3383280"/>
          </a:xfrm>
        </p:spPr>
        <p:txBody>
          <a:bodyPr anchor="b">
            <a:normAutofit/>
          </a:bodyPr>
          <a:lstStyle>
            <a:lvl1pPr algn="l">
              <a:lnSpc>
                <a:spcPct val="76000"/>
              </a:lnSpc>
              <a:defRPr sz="8000" cap="none" baseline="0">
                <a:solidFill>
                  <a:schemeClr val="tx1"/>
                </a:solidFill>
              </a:defRPr>
            </a:lvl1pPr>
          </a:lstStyle>
          <a:p>
            <a:r>
              <a:rPr lang="de-DE" dirty="0"/>
              <a:t>Titelmasterformat durch Klicken bearbeiten</a:t>
            </a:r>
          </a:p>
        </p:txBody>
      </p:sp>
      <p:sp>
        <p:nvSpPr>
          <p:cNvPr id="3" name="Untertitel 2"/>
          <p:cNvSpPr>
            <a:spLocks noGrp="1"/>
          </p:cNvSpPr>
          <p:nvPr>
            <p:ph type="subTitle" idx="1"/>
          </p:nvPr>
        </p:nvSpPr>
        <p:spPr>
          <a:xfrm>
            <a:off x="1293845" y="5432564"/>
            <a:ext cx="9604310" cy="457200"/>
          </a:xfrm>
        </p:spPr>
        <p:txBody>
          <a:bodyPr>
            <a:normAutofit/>
          </a:bodyPr>
          <a:lstStyle>
            <a:lvl1pPr marL="0" indent="0" algn="l">
              <a:spcBef>
                <a:spcPts val="0"/>
              </a:spcBef>
              <a:buNone/>
              <a:defRPr sz="2000" b="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dirty="0"/>
              <a:t>Formatvorlage des Untertitelmasters durch Klicken bearbeiten</a:t>
            </a:r>
          </a:p>
        </p:txBody>
      </p:sp>
      <p:cxnSp>
        <p:nvCxnSpPr>
          <p:cNvPr id="58" name="Gerader Verbinder 57"/>
          <p:cNvCxnSpPr/>
          <p:nvPr userDrawn="1"/>
        </p:nvCxnSpPr>
        <p:spPr>
          <a:xfrm>
            <a:off x="1295400" y="5294175"/>
            <a:ext cx="9601200" cy="0"/>
          </a:xfrm>
          <a:prstGeom prst="line">
            <a:avLst/>
          </a:prstGeom>
          <a:ln w="12700"/>
        </p:spPr>
        <p:style>
          <a:lnRef idx="1">
            <a:schemeClr val="accent1"/>
          </a:lnRef>
          <a:fillRef idx="0">
            <a:schemeClr val="accent1"/>
          </a:fillRef>
          <a:effectRef idx="0">
            <a:schemeClr val="accent1"/>
          </a:effectRef>
          <a:fontRef idx="minor">
            <a:schemeClr val="tx1"/>
          </a:fontRef>
        </p:style>
      </p:cxnSp>
      <p:grpSp>
        <p:nvGrpSpPr>
          <p:cNvPr id="5" name="Gruppieren 4"/>
          <p:cNvGrpSpPr/>
          <p:nvPr userDrawn="1"/>
        </p:nvGrpSpPr>
        <p:grpSpPr bwMode="hidden">
          <a:xfrm>
            <a:off x="-1" y="0"/>
            <a:ext cx="12192002" cy="6858000"/>
            <a:chOff x="-1" y="0"/>
            <a:chExt cx="12192002" cy="6858000"/>
          </a:xfrm>
        </p:grpSpPr>
        <p:cxnSp>
          <p:nvCxnSpPr>
            <p:cNvPr id="6" name="Gerader Verbinder 5"/>
            <p:cNvCxnSpPr/>
            <p:nvPr/>
          </p:nvCxnSpPr>
          <p:spPr bwMode="hidden">
            <a:xfrm>
              <a:off x="610194"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7" name="Gerader Verbinder 6"/>
            <p:cNvCxnSpPr/>
            <p:nvPr/>
          </p:nvCxnSpPr>
          <p:spPr bwMode="hidden">
            <a:xfrm>
              <a:off x="1829332"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9" name="Gerader Verbinder 8"/>
            <p:cNvCxnSpPr/>
            <p:nvPr/>
          </p:nvCxnSpPr>
          <p:spPr bwMode="hidden">
            <a:xfrm>
              <a:off x="3048470"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0" name="Gerader Verbinder 9"/>
            <p:cNvCxnSpPr/>
            <p:nvPr/>
          </p:nvCxnSpPr>
          <p:spPr bwMode="hidden">
            <a:xfrm>
              <a:off x="4267608"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1" name="Gerader Verbinder 10"/>
            <p:cNvCxnSpPr/>
            <p:nvPr/>
          </p:nvCxnSpPr>
          <p:spPr bwMode="hidden">
            <a:xfrm>
              <a:off x="5486746"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2" name="Gerader Verbinder 11"/>
            <p:cNvCxnSpPr/>
            <p:nvPr/>
          </p:nvCxnSpPr>
          <p:spPr bwMode="hidden">
            <a:xfrm>
              <a:off x="6705884"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3" name="Gerader Verbinder 12"/>
            <p:cNvCxnSpPr/>
            <p:nvPr/>
          </p:nvCxnSpPr>
          <p:spPr bwMode="hidden">
            <a:xfrm>
              <a:off x="7925022"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4" name="Gerader Verbinder 13"/>
            <p:cNvCxnSpPr/>
            <p:nvPr/>
          </p:nvCxnSpPr>
          <p:spPr bwMode="hidden">
            <a:xfrm>
              <a:off x="9144160"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5" name="Gerader Verbinder 14"/>
            <p:cNvCxnSpPr/>
            <p:nvPr/>
          </p:nvCxnSpPr>
          <p:spPr bwMode="hidden">
            <a:xfrm>
              <a:off x="10363298"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6" name="Gerader Verbinder 15"/>
            <p:cNvCxnSpPr/>
            <p:nvPr/>
          </p:nvCxnSpPr>
          <p:spPr bwMode="hidden">
            <a:xfrm>
              <a:off x="11582436"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7" name="Gerader Verbinder 16"/>
            <p:cNvCxnSpPr/>
            <p:nvPr/>
          </p:nvCxnSpPr>
          <p:spPr bwMode="hidden">
            <a:xfrm>
              <a:off x="2819" y="386485"/>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8" name="Gerader Verbinder 17"/>
            <p:cNvCxnSpPr/>
            <p:nvPr/>
          </p:nvCxnSpPr>
          <p:spPr bwMode="hidden">
            <a:xfrm>
              <a:off x="2819" y="1611181"/>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9" name="Gerader Verbinder 18"/>
            <p:cNvCxnSpPr/>
            <p:nvPr/>
          </p:nvCxnSpPr>
          <p:spPr bwMode="hidden">
            <a:xfrm>
              <a:off x="2819" y="2835877"/>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0" name="Gerader Verbinder 19"/>
            <p:cNvCxnSpPr/>
            <p:nvPr/>
          </p:nvCxnSpPr>
          <p:spPr bwMode="hidden">
            <a:xfrm>
              <a:off x="2819" y="4060573"/>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1" name="Gerader Verbinder 20"/>
            <p:cNvCxnSpPr/>
            <p:nvPr/>
          </p:nvCxnSpPr>
          <p:spPr bwMode="hidden">
            <a:xfrm>
              <a:off x="2819" y="5285269"/>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2" name="Gerader Verbinder 21"/>
            <p:cNvCxnSpPr/>
            <p:nvPr/>
          </p:nvCxnSpPr>
          <p:spPr bwMode="hidden">
            <a:xfrm>
              <a:off x="2819" y="6509965"/>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23" name="Gruppieren 22"/>
            <p:cNvGrpSpPr/>
            <p:nvPr userDrawn="1"/>
          </p:nvGrpSpPr>
          <p:grpSpPr bwMode="hidden">
            <a:xfrm>
              <a:off x="-1" y="0"/>
              <a:ext cx="12192001" cy="6858000"/>
              <a:chOff x="-1" y="0"/>
              <a:chExt cx="12192001" cy="6858000"/>
            </a:xfrm>
          </p:grpSpPr>
          <p:cxnSp>
            <p:nvCxnSpPr>
              <p:cNvPr id="41" name="Gerader Verbinder 40"/>
              <p:cNvCxnSpPr/>
              <p:nvPr/>
            </p:nvCxnSpPr>
            <p:spPr bwMode="hidden">
              <a:xfrm>
                <a:off x="225425"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2" name="Gerader Verbinder 41"/>
              <p:cNvCxnSpPr/>
              <p:nvPr/>
            </p:nvCxnSpPr>
            <p:spPr bwMode="hidden">
              <a:xfrm>
                <a:off x="1449154"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3" name="Gerader Verbinder 42"/>
              <p:cNvCxnSpPr/>
              <p:nvPr/>
            </p:nvCxnSpPr>
            <p:spPr bwMode="hidden">
              <a:xfrm>
                <a:off x="2665982"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4" name="Gerader Verbinder 43"/>
              <p:cNvCxnSpPr/>
              <p:nvPr/>
            </p:nvCxnSpPr>
            <p:spPr bwMode="hidden">
              <a:xfrm>
                <a:off x="3885119"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5" name="Gerader Verbinder 44"/>
              <p:cNvCxnSpPr/>
              <p:nvPr/>
            </p:nvCxnSpPr>
            <p:spPr bwMode="hidden">
              <a:xfrm>
                <a:off x="5106502"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46" name="Gruppieren 45"/>
              <p:cNvGrpSpPr/>
              <p:nvPr/>
            </p:nvGrpSpPr>
            <p:grpSpPr bwMode="hidden">
              <a:xfrm>
                <a:off x="6327885" y="0"/>
                <a:ext cx="5864115" cy="5898673"/>
                <a:chOff x="6327885" y="0"/>
                <a:chExt cx="5864115" cy="5898673"/>
              </a:xfrm>
            </p:grpSpPr>
            <p:cxnSp>
              <p:nvCxnSpPr>
                <p:cNvPr id="52" name="Gerader Verbinder 51"/>
                <p:cNvCxnSpPr/>
                <p:nvPr/>
              </p:nvCxnSpPr>
              <p:spPr bwMode="hidden">
                <a:xfrm>
                  <a:off x="6327885" y="0"/>
                  <a:ext cx="5864115" cy="5898673"/>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3" name="Gerader Verbinder 52"/>
                <p:cNvCxnSpPr/>
                <p:nvPr/>
              </p:nvCxnSpPr>
              <p:spPr bwMode="hidden">
                <a:xfrm>
                  <a:off x="7549268" y="0"/>
                  <a:ext cx="4642732" cy="467242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4" name="Gerader Verbinder 53"/>
                <p:cNvCxnSpPr/>
                <p:nvPr/>
              </p:nvCxnSpPr>
              <p:spPr bwMode="hidden">
                <a:xfrm>
                  <a:off x="8772997" y="0"/>
                  <a:ext cx="3419003" cy="345674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5" name="Gerader Verbinder 54"/>
                <p:cNvCxnSpPr/>
                <p:nvPr/>
              </p:nvCxnSpPr>
              <p:spPr bwMode="hidden">
                <a:xfrm>
                  <a:off x="9982200" y="0"/>
                  <a:ext cx="2209800" cy="222646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6" name="Gerader Verbinder 55"/>
                <p:cNvCxnSpPr/>
                <p:nvPr/>
              </p:nvCxnSpPr>
              <p:spPr bwMode="hidden">
                <a:xfrm>
                  <a:off x="11199019" y="0"/>
                  <a:ext cx="992981" cy="1002506"/>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cxnSp>
            <p:nvCxnSpPr>
              <p:cNvPr id="47" name="Gerader Verbinder 46"/>
              <p:cNvCxnSpPr/>
              <p:nvPr/>
            </p:nvCxnSpPr>
            <p:spPr bwMode="hidden">
              <a:xfrm flipH="1" flipV="1">
                <a:off x="-1" y="1012053"/>
                <a:ext cx="5828811" cy="584594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8" name="Gerader Verbinder 47"/>
              <p:cNvCxnSpPr/>
              <p:nvPr/>
            </p:nvCxnSpPr>
            <p:spPr bwMode="hidden">
              <a:xfrm flipH="1" flipV="1">
                <a:off x="-1" y="2227340"/>
                <a:ext cx="4614781" cy="4630658"/>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9" name="Gerader Verbinder 48"/>
              <p:cNvCxnSpPr/>
              <p:nvPr/>
            </p:nvCxnSpPr>
            <p:spPr bwMode="hidden">
              <a:xfrm flipH="1" flipV="1">
                <a:off x="-1" y="3432149"/>
                <a:ext cx="3398419" cy="342584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0" name="Gerader Verbinder 49"/>
              <p:cNvCxnSpPr/>
              <p:nvPr/>
            </p:nvCxnSpPr>
            <p:spPr bwMode="hidden">
              <a:xfrm flipH="1" flipV="1">
                <a:off x="-1" y="4651431"/>
                <a:ext cx="2196496" cy="2206567"/>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1" name="Gerader Verbinder 50"/>
              <p:cNvCxnSpPr/>
              <p:nvPr/>
            </p:nvCxnSpPr>
            <p:spPr bwMode="hidden">
              <a:xfrm flipH="1" flipV="1">
                <a:off x="-1" y="5864453"/>
                <a:ext cx="987003" cy="99354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grpSp>
          <p:nvGrpSpPr>
            <p:cNvPr id="24" name="Gruppieren 23"/>
            <p:cNvGrpSpPr/>
            <p:nvPr userDrawn="1"/>
          </p:nvGrpSpPr>
          <p:grpSpPr bwMode="hidden">
            <a:xfrm flipH="1">
              <a:off x="0" y="0"/>
              <a:ext cx="12192001" cy="6858000"/>
              <a:chOff x="-1" y="0"/>
              <a:chExt cx="12192001" cy="6858000"/>
            </a:xfrm>
          </p:grpSpPr>
          <p:cxnSp>
            <p:nvCxnSpPr>
              <p:cNvPr id="25" name="Gerader Verbinder 24"/>
              <p:cNvCxnSpPr/>
              <p:nvPr/>
            </p:nvCxnSpPr>
            <p:spPr bwMode="hidden">
              <a:xfrm>
                <a:off x="225425"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6" name="Gerader Verbinder 25"/>
              <p:cNvCxnSpPr/>
              <p:nvPr/>
            </p:nvCxnSpPr>
            <p:spPr bwMode="hidden">
              <a:xfrm>
                <a:off x="1449154"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7" name="Gerader Verbinder 26"/>
              <p:cNvCxnSpPr/>
              <p:nvPr/>
            </p:nvCxnSpPr>
            <p:spPr bwMode="hidden">
              <a:xfrm>
                <a:off x="2665982"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8" name="Gerader Verbinder 27"/>
              <p:cNvCxnSpPr/>
              <p:nvPr/>
            </p:nvCxnSpPr>
            <p:spPr bwMode="hidden">
              <a:xfrm>
                <a:off x="3885119"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9" name="Gerader Verbinder 28"/>
              <p:cNvCxnSpPr/>
              <p:nvPr/>
            </p:nvCxnSpPr>
            <p:spPr bwMode="hidden">
              <a:xfrm>
                <a:off x="5150644"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30" name="Gruppieren 29"/>
              <p:cNvGrpSpPr/>
              <p:nvPr/>
            </p:nvGrpSpPr>
            <p:grpSpPr bwMode="hidden">
              <a:xfrm>
                <a:off x="6327885" y="0"/>
                <a:ext cx="5864115" cy="5898673"/>
                <a:chOff x="6327885" y="0"/>
                <a:chExt cx="5864115" cy="5898673"/>
              </a:xfrm>
            </p:grpSpPr>
            <p:cxnSp>
              <p:nvCxnSpPr>
                <p:cNvPr id="36" name="Gerader Verbinder 35"/>
                <p:cNvCxnSpPr/>
                <p:nvPr/>
              </p:nvCxnSpPr>
              <p:spPr bwMode="hidden">
                <a:xfrm>
                  <a:off x="6327885" y="0"/>
                  <a:ext cx="5864115" cy="5898673"/>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7" name="Gerader Verbinder 36"/>
                <p:cNvCxnSpPr/>
                <p:nvPr/>
              </p:nvCxnSpPr>
              <p:spPr bwMode="hidden">
                <a:xfrm>
                  <a:off x="7549268" y="0"/>
                  <a:ext cx="4642732" cy="467242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8" name="Gerader Verbinder 37"/>
                <p:cNvCxnSpPr/>
                <p:nvPr/>
              </p:nvCxnSpPr>
              <p:spPr bwMode="hidden">
                <a:xfrm>
                  <a:off x="8772997" y="0"/>
                  <a:ext cx="3419003" cy="345674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9" name="Gerader Verbinder 38"/>
                <p:cNvCxnSpPr/>
                <p:nvPr/>
              </p:nvCxnSpPr>
              <p:spPr bwMode="hidden">
                <a:xfrm>
                  <a:off x="9982200" y="0"/>
                  <a:ext cx="2209800" cy="222646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0" name="Gerader Verbinder 39"/>
                <p:cNvCxnSpPr/>
                <p:nvPr/>
              </p:nvCxnSpPr>
              <p:spPr bwMode="hidden">
                <a:xfrm>
                  <a:off x="11199019" y="0"/>
                  <a:ext cx="992981" cy="1002506"/>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cxnSp>
            <p:nvCxnSpPr>
              <p:cNvPr id="31" name="Gerader Verbinder 30"/>
              <p:cNvCxnSpPr/>
              <p:nvPr/>
            </p:nvCxnSpPr>
            <p:spPr bwMode="hidden">
              <a:xfrm flipH="1" flipV="1">
                <a:off x="-1" y="1012053"/>
                <a:ext cx="5828811" cy="584594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2" name="Gerader Verbinder 31"/>
              <p:cNvCxnSpPr/>
              <p:nvPr/>
            </p:nvCxnSpPr>
            <p:spPr bwMode="hidden">
              <a:xfrm flipH="1" flipV="1">
                <a:off x="-1" y="2227340"/>
                <a:ext cx="4614781" cy="4630658"/>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3" name="Gerader Verbinder 32"/>
              <p:cNvCxnSpPr/>
              <p:nvPr/>
            </p:nvCxnSpPr>
            <p:spPr bwMode="hidden">
              <a:xfrm flipH="1" flipV="1">
                <a:off x="-1" y="3432149"/>
                <a:ext cx="3398419" cy="342584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4" name="Gerader Verbinder 33"/>
              <p:cNvCxnSpPr/>
              <p:nvPr/>
            </p:nvCxnSpPr>
            <p:spPr bwMode="hidden">
              <a:xfrm flipH="1" flipV="1">
                <a:off x="-1" y="4651431"/>
                <a:ext cx="2196496" cy="2206567"/>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5" name="Gerader Verbinder 34"/>
              <p:cNvCxnSpPr/>
              <p:nvPr/>
            </p:nvCxnSpPr>
            <p:spPr bwMode="hidden">
              <a:xfrm flipH="1" flipV="1">
                <a:off x="-1" y="5864453"/>
                <a:ext cx="987003" cy="99354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7988627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objTx" preserve="1">
  <p:cSld name="Inhalt mit Überschrift">
    <p:bg>
      <p:bgPr>
        <a:gradFill flip="none" rotWithShape="1">
          <a:gsLst>
            <a:gs pos="0">
              <a:schemeClr val="accent1"/>
            </a:gs>
            <a:gs pos="100000">
              <a:schemeClr val="accent1">
                <a:lumMod val="80000"/>
              </a:schemeClr>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9" name="Gruppieren 8"/>
          <p:cNvGrpSpPr/>
          <p:nvPr userDrawn="1"/>
        </p:nvGrpSpPr>
        <p:grpSpPr bwMode="hidden">
          <a:xfrm>
            <a:off x="-1" y="0"/>
            <a:ext cx="12192002" cy="6858000"/>
            <a:chOff x="-1" y="0"/>
            <a:chExt cx="12192002" cy="6858000"/>
          </a:xfrm>
        </p:grpSpPr>
        <p:cxnSp>
          <p:nvCxnSpPr>
            <p:cNvPr id="10" name="Gerader Verbinder 9"/>
            <p:cNvCxnSpPr/>
            <p:nvPr/>
          </p:nvCxnSpPr>
          <p:spPr bwMode="hidden">
            <a:xfrm>
              <a:off x="61019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 name="Gerader Verbinder 10"/>
            <p:cNvCxnSpPr/>
            <p:nvPr/>
          </p:nvCxnSpPr>
          <p:spPr bwMode="hidden">
            <a:xfrm>
              <a:off x="182933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 name="Gerader Verbinder 11"/>
            <p:cNvCxnSpPr/>
            <p:nvPr/>
          </p:nvCxnSpPr>
          <p:spPr bwMode="hidden">
            <a:xfrm>
              <a:off x="304847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 name="Gerader Verbinder 12"/>
            <p:cNvCxnSpPr/>
            <p:nvPr/>
          </p:nvCxnSpPr>
          <p:spPr bwMode="hidden">
            <a:xfrm>
              <a:off x="426760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 name="Gerader Verbinder 13"/>
            <p:cNvCxnSpPr/>
            <p:nvPr/>
          </p:nvCxnSpPr>
          <p:spPr bwMode="hidden">
            <a:xfrm>
              <a:off x="548674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5" name="Gerader Verbinder 14"/>
            <p:cNvCxnSpPr/>
            <p:nvPr/>
          </p:nvCxnSpPr>
          <p:spPr bwMode="hidden">
            <a:xfrm>
              <a:off x="670588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6" name="Gerader Verbinder 15"/>
            <p:cNvCxnSpPr/>
            <p:nvPr/>
          </p:nvCxnSpPr>
          <p:spPr bwMode="hidden">
            <a:xfrm>
              <a:off x="792502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7" name="Gerader Verbinder 16"/>
            <p:cNvCxnSpPr/>
            <p:nvPr/>
          </p:nvCxnSpPr>
          <p:spPr bwMode="hidden">
            <a:xfrm>
              <a:off x="914416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8" name="Gerader Verbinder 17"/>
            <p:cNvCxnSpPr/>
            <p:nvPr/>
          </p:nvCxnSpPr>
          <p:spPr bwMode="hidden">
            <a:xfrm>
              <a:off x="1036329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9" name="Gerader Verbinder 18"/>
            <p:cNvCxnSpPr/>
            <p:nvPr/>
          </p:nvCxnSpPr>
          <p:spPr bwMode="hidden">
            <a:xfrm>
              <a:off x="1158243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0" name="Gerader Verbinder 19"/>
            <p:cNvCxnSpPr/>
            <p:nvPr/>
          </p:nvCxnSpPr>
          <p:spPr bwMode="hidden">
            <a:xfrm>
              <a:off x="2819" y="38648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1" name="Gerader Verbinder 20"/>
            <p:cNvCxnSpPr/>
            <p:nvPr/>
          </p:nvCxnSpPr>
          <p:spPr bwMode="hidden">
            <a:xfrm>
              <a:off x="2819" y="1611181"/>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2" name="Gerader Verbinder 21"/>
            <p:cNvCxnSpPr/>
            <p:nvPr/>
          </p:nvCxnSpPr>
          <p:spPr bwMode="hidden">
            <a:xfrm>
              <a:off x="2819" y="2835877"/>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3" name="Gerader Verbinder 22"/>
            <p:cNvCxnSpPr/>
            <p:nvPr/>
          </p:nvCxnSpPr>
          <p:spPr bwMode="hidden">
            <a:xfrm>
              <a:off x="2819" y="4060573"/>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4" name="Gerader Verbinder 23"/>
            <p:cNvCxnSpPr/>
            <p:nvPr/>
          </p:nvCxnSpPr>
          <p:spPr bwMode="hidden">
            <a:xfrm>
              <a:off x="2819" y="5285269"/>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5" name="Gerader Verbinder 24"/>
            <p:cNvCxnSpPr/>
            <p:nvPr/>
          </p:nvCxnSpPr>
          <p:spPr bwMode="hidden">
            <a:xfrm>
              <a:off x="2819" y="650996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26" name="Gruppieren 25"/>
            <p:cNvGrpSpPr/>
            <p:nvPr userDrawn="1"/>
          </p:nvGrpSpPr>
          <p:grpSpPr bwMode="hidden">
            <a:xfrm>
              <a:off x="-1" y="0"/>
              <a:ext cx="12192001" cy="6858000"/>
              <a:chOff x="-1" y="0"/>
              <a:chExt cx="12192001" cy="6858000"/>
            </a:xfrm>
          </p:grpSpPr>
          <p:cxnSp>
            <p:nvCxnSpPr>
              <p:cNvPr id="44" name="Gerader Verbinder 43"/>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5" name="Gerader Verbinder 44"/>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6" name="Gerader Verbinder 45"/>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7" name="Gerader Verbinder 46"/>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8" name="Gerader Verbinder 47"/>
              <p:cNvCxnSpPr/>
              <p:nvPr/>
            </p:nvCxnSpPr>
            <p:spPr bwMode="hidden">
              <a:xfrm>
                <a:off x="510650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49" name="Gruppieren 48"/>
              <p:cNvGrpSpPr/>
              <p:nvPr/>
            </p:nvGrpSpPr>
            <p:grpSpPr bwMode="hidden">
              <a:xfrm>
                <a:off x="6327885" y="0"/>
                <a:ext cx="5864115" cy="5898673"/>
                <a:chOff x="6327885" y="0"/>
                <a:chExt cx="5864115" cy="5898673"/>
              </a:xfrm>
            </p:grpSpPr>
            <p:cxnSp>
              <p:nvCxnSpPr>
                <p:cNvPr id="55" name="Gerader Verbinder 54"/>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6" name="Gerader Verbinder 55"/>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7" name="Gerader Verbinder 56"/>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8" name="Gerader Verbinder 57"/>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9" name="Gerader Verbinder 58"/>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50" name="Gerader Verbinder 49"/>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1" name="Gerader Verbinder 50"/>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2" name="Gerader Verbinder 51"/>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3" name="Gerader Verbinder 52"/>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4" name="Gerader Verbinder 53"/>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27" name="Gruppieren 26"/>
            <p:cNvGrpSpPr/>
            <p:nvPr userDrawn="1"/>
          </p:nvGrpSpPr>
          <p:grpSpPr bwMode="hidden">
            <a:xfrm flipH="1">
              <a:off x="0" y="0"/>
              <a:ext cx="12192001" cy="6858000"/>
              <a:chOff x="-1" y="0"/>
              <a:chExt cx="12192001" cy="6858000"/>
            </a:xfrm>
          </p:grpSpPr>
          <p:cxnSp>
            <p:nvCxnSpPr>
              <p:cNvPr id="28" name="Gerader Verbinder 27"/>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9" name="Gerader Verbinder 28"/>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0" name="Gerader Verbinder 29"/>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 name="Gerader Verbinder 30"/>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2" name="Gerader Verbinder 31"/>
              <p:cNvCxnSpPr/>
              <p:nvPr/>
            </p:nvCxnSpPr>
            <p:spPr bwMode="hidden">
              <a:xfrm>
                <a:off x="515064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33" name="Gruppieren 32"/>
              <p:cNvGrpSpPr/>
              <p:nvPr/>
            </p:nvGrpSpPr>
            <p:grpSpPr bwMode="hidden">
              <a:xfrm>
                <a:off x="6327885" y="0"/>
                <a:ext cx="5864115" cy="5898673"/>
                <a:chOff x="6327885" y="0"/>
                <a:chExt cx="5864115" cy="5898673"/>
              </a:xfrm>
            </p:grpSpPr>
            <p:cxnSp>
              <p:nvCxnSpPr>
                <p:cNvPr id="39" name="Gerader Verbinder 38"/>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0" name="Gerader Verbinder 39"/>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1" name="Gerader Verbinder 40"/>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2" name="Gerader Verbinder 41"/>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3" name="Gerader Verbinder 42"/>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34" name="Gerader Verbinder 33"/>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5" name="Gerader Verbinder 34"/>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6" name="Gerader Verbinder 35"/>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7" name="Gerader Verbinder 36"/>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8" name="Gerader Verbinder 37"/>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sp>
        <p:nvSpPr>
          <p:cNvPr id="7" name="Rechteck 6"/>
          <p:cNvSpPr/>
          <p:nvPr userDrawn="1"/>
        </p:nvSpPr>
        <p:spPr>
          <a:xfrm>
            <a:off x="0" y="0"/>
            <a:ext cx="7315200" cy="6858000"/>
          </a:xfrm>
          <a:prstGeom prst="rect">
            <a:avLst/>
          </a:prstGeom>
          <a:gradFill>
            <a:gsLst>
              <a:gs pos="69000">
                <a:schemeClr val="bg1"/>
              </a:gs>
              <a:gs pos="0">
                <a:schemeClr val="bg1"/>
              </a:gs>
              <a:gs pos="100000">
                <a:schemeClr val="bg1">
                  <a:lumMod val="95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2" name="Titel 1"/>
          <p:cNvSpPr>
            <a:spLocks noGrp="1"/>
          </p:cNvSpPr>
          <p:nvPr>
            <p:ph type="title"/>
          </p:nvPr>
        </p:nvSpPr>
        <p:spPr>
          <a:xfrm>
            <a:off x="7913152" y="571500"/>
            <a:ext cx="3657600" cy="2197100"/>
          </a:xfrm>
        </p:spPr>
        <p:txBody>
          <a:bodyPr anchor="b">
            <a:normAutofit/>
          </a:bodyPr>
          <a:lstStyle>
            <a:lvl1pPr>
              <a:defRPr sz="2600">
                <a:solidFill>
                  <a:schemeClr val="bg1"/>
                </a:solidFill>
              </a:defRPr>
            </a:lvl1pPr>
          </a:lstStyle>
          <a:p>
            <a:r>
              <a:rPr lang="de-DE"/>
              <a:t>Titelmasterformat durch Klicken bearbeiten</a:t>
            </a:r>
            <a:endParaRPr lang="de-DE" dirty="0"/>
          </a:p>
        </p:txBody>
      </p:sp>
      <p:sp>
        <p:nvSpPr>
          <p:cNvPr id="3" name="Inhaltsplatzhalter 2"/>
          <p:cNvSpPr>
            <a:spLocks noGrp="1"/>
          </p:cNvSpPr>
          <p:nvPr>
            <p:ph idx="1"/>
          </p:nvPr>
        </p:nvSpPr>
        <p:spPr>
          <a:xfrm>
            <a:off x="543197" y="571500"/>
            <a:ext cx="6217920" cy="5715000"/>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4" name="Textplatzhalter 3"/>
          <p:cNvSpPr>
            <a:spLocks noGrp="1"/>
          </p:cNvSpPr>
          <p:nvPr>
            <p:ph type="body" sz="half" idx="2"/>
          </p:nvPr>
        </p:nvSpPr>
        <p:spPr>
          <a:xfrm>
            <a:off x="7913152" y="2995012"/>
            <a:ext cx="3657600" cy="2285950"/>
          </a:xfrm>
        </p:spPr>
        <p:txBody>
          <a:bodyPr>
            <a:normAutofit/>
          </a:bodyPr>
          <a:lstStyle>
            <a:lvl1pPr marL="0" indent="0">
              <a:spcBef>
                <a:spcPts val="1200"/>
              </a:spcBef>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Formatvorlagen des Textmasters bearbeiten</a:t>
            </a:r>
          </a:p>
        </p:txBody>
      </p:sp>
      <p:cxnSp>
        <p:nvCxnSpPr>
          <p:cNvPr id="60" name="Gerader Verbinder 59"/>
          <p:cNvCxnSpPr/>
          <p:nvPr userDrawn="1"/>
        </p:nvCxnSpPr>
        <p:spPr>
          <a:xfrm>
            <a:off x="7923089" y="2895600"/>
            <a:ext cx="365931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5" name="Datumsplatzhalter 4"/>
          <p:cNvSpPr>
            <a:spLocks noGrp="1"/>
          </p:cNvSpPr>
          <p:nvPr>
            <p:ph type="dt" sz="half" idx="10"/>
          </p:nvPr>
        </p:nvSpPr>
        <p:spPr/>
        <p:txBody>
          <a:bodyPr/>
          <a:lstStyle/>
          <a:p>
            <a:fld id="{F5BAF629-ECA2-4CF3-B790-9D9BDED98269}" type="datetime1">
              <a:rPr lang="de-DE" smtClean="0"/>
              <a:t>11.07.2018</a:t>
            </a:fld>
            <a:endParaRPr lang="de-DE" dirty="0"/>
          </a:p>
        </p:txBody>
      </p:sp>
      <p:sp>
        <p:nvSpPr>
          <p:cNvPr id="6" name="Fußzeilenplatzhalter 5"/>
          <p:cNvSpPr>
            <a:spLocks noGrp="1"/>
          </p:cNvSpPr>
          <p:nvPr>
            <p:ph type="ftr" sz="quarter" idx="11"/>
          </p:nvPr>
        </p:nvSpPr>
        <p:spPr/>
        <p:txBody>
          <a:bodyPr/>
          <a:lstStyle/>
          <a:p>
            <a:endParaRPr lang="de-DE" dirty="0"/>
          </a:p>
        </p:txBody>
      </p:sp>
      <p:sp>
        <p:nvSpPr>
          <p:cNvPr id="8" name="Foliennummernplatzhalter 7"/>
          <p:cNvSpPr>
            <a:spLocks noGrp="1"/>
          </p:cNvSpPr>
          <p:nvPr>
            <p:ph type="sldNum" sz="quarter" idx="12"/>
          </p:nvPr>
        </p:nvSpPr>
        <p:spPr/>
        <p:txBody>
          <a:bodyPr/>
          <a:lstStyle/>
          <a:p>
            <a:fld id="{E31375A4-56A4-47D6-9801-1991572033F7}" type="slidenum">
              <a:rPr lang="de-DE" smtClean="0"/>
              <a:pPr/>
              <a:t>‹Nr.›</a:t>
            </a:fld>
            <a:endParaRPr lang="de-DE" dirty="0"/>
          </a:p>
        </p:txBody>
      </p:sp>
    </p:spTree>
    <p:extLst>
      <p:ext uri="{BB962C8B-B14F-4D97-AF65-F5344CB8AC3E}">
        <p14:creationId xmlns:p14="http://schemas.microsoft.com/office/powerpoint/2010/main" val="16673741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picTx" preserve="1">
  <p:cSld name="Bild mit Überschrift">
    <p:bg>
      <p:bgPr>
        <a:gradFill flip="none" rotWithShape="1">
          <a:gsLst>
            <a:gs pos="0">
              <a:schemeClr val="accent1"/>
            </a:gs>
            <a:gs pos="100000">
              <a:schemeClr val="accent1">
                <a:lumMod val="80000"/>
              </a:schemeClr>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8" name="Gruppieren 7"/>
          <p:cNvGrpSpPr/>
          <p:nvPr/>
        </p:nvGrpSpPr>
        <p:grpSpPr bwMode="hidden">
          <a:xfrm>
            <a:off x="-1" y="0"/>
            <a:ext cx="12192002" cy="6858000"/>
            <a:chOff x="-1" y="0"/>
            <a:chExt cx="12192002" cy="6858000"/>
          </a:xfrm>
        </p:grpSpPr>
        <p:cxnSp>
          <p:nvCxnSpPr>
            <p:cNvPr id="9" name="Gerader Verbinder 8"/>
            <p:cNvCxnSpPr/>
            <p:nvPr/>
          </p:nvCxnSpPr>
          <p:spPr bwMode="hidden">
            <a:xfrm>
              <a:off x="61019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 name="Gerader Verbinder 9"/>
            <p:cNvCxnSpPr/>
            <p:nvPr/>
          </p:nvCxnSpPr>
          <p:spPr bwMode="hidden">
            <a:xfrm>
              <a:off x="182933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 name="Gerader Verbinder 10"/>
            <p:cNvCxnSpPr/>
            <p:nvPr/>
          </p:nvCxnSpPr>
          <p:spPr bwMode="hidden">
            <a:xfrm>
              <a:off x="304847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 name="Gerader Verbinder 11"/>
            <p:cNvCxnSpPr/>
            <p:nvPr/>
          </p:nvCxnSpPr>
          <p:spPr bwMode="hidden">
            <a:xfrm>
              <a:off x="426760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 name="Gerader Verbinder 12"/>
            <p:cNvCxnSpPr/>
            <p:nvPr/>
          </p:nvCxnSpPr>
          <p:spPr bwMode="hidden">
            <a:xfrm>
              <a:off x="548674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 name="Gerader Verbinder 13"/>
            <p:cNvCxnSpPr/>
            <p:nvPr/>
          </p:nvCxnSpPr>
          <p:spPr bwMode="hidden">
            <a:xfrm>
              <a:off x="670588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5" name="Gerader Verbinder 14"/>
            <p:cNvCxnSpPr/>
            <p:nvPr/>
          </p:nvCxnSpPr>
          <p:spPr bwMode="hidden">
            <a:xfrm>
              <a:off x="792502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6" name="Gerader Verbinder 15"/>
            <p:cNvCxnSpPr/>
            <p:nvPr/>
          </p:nvCxnSpPr>
          <p:spPr bwMode="hidden">
            <a:xfrm>
              <a:off x="914416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7" name="Gerader Verbinder 16"/>
            <p:cNvCxnSpPr/>
            <p:nvPr/>
          </p:nvCxnSpPr>
          <p:spPr bwMode="hidden">
            <a:xfrm>
              <a:off x="1036329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8" name="Gerader Verbinder 17"/>
            <p:cNvCxnSpPr/>
            <p:nvPr/>
          </p:nvCxnSpPr>
          <p:spPr bwMode="hidden">
            <a:xfrm>
              <a:off x="1158243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9" name="Gerader Verbinder 18"/>
            <p:cNvCxnSpPr/>
            <p:nvPr/>
          </p:nvCxnSpPr>
          <p:spPr bwMode="hidden">
            <a:xfrm>
              <a:off x="2819" y="38648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0" name="Gerader Verbinder 19"/>
            <p:cNvCxnSpPr/>
            <p:nvPr/>
          </p:nvCxnSpPr>
          <p:spPr bwMode="hidden">
            <a:xfrm>
              <a:off x="2819" y="1611181"/>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1" name="Gerader Verbinder 20"/>
            <p:cNvCxnSpPr/>
            <p:nvPr/>
          </p:nvCxnSpPr>
          <p:spPr bwMode="hidden">
            <a:xfrm>
              <a:off x="2819" y="2835877"/>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2" name="Gerader Verbinder 21"/>
            <p:cNvCxnSpPr/>
            <p:nvPr/>
          </p:nvCxnSpPr>
          <p:spPr bwMode="hidden">
            <a:xfrm>
              <a:off x="2819" y="4060573"/>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3" name="Gerader Verbinder 22"/>
            <p:cNvCxnSpPr/>
            <p:nvPr/>
          </p:nvCxnSpPr>
          <p:spPr bwMode="hidden">
            <a:xfrm>
              <a:off x="2819" y="5285269"/>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4" name="Gerader Verbinder 23"/>
            <p:cNvCxnSpPr/>
            <p:nvPr/>
          </p:nvCxnSpPr>
          <p:spPr bwMode="hidden">
            <a:xfrm>
              <a:off x="2819" y="650996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25" name="Gruppieren 24"/>
            <p:cNvGrpSpPr/>
            <p:nvPr/>
          </p:nvGrpSpPr>
          <p:grpSpPr bwMode="hidden">
            <a:xfrm>
              <a:off x="-1" y="0"/>
              <a:ext cx="12192001" cy="6858000"/>
              <a:chOff x="-1" y="0"/>
              <a:chExt cx="12192001" cy="6858000"/>
            </a:xfrm>
          </p:grpSpPr>
          <p:cxnSp>
            <p:nvCxnSpPr>
              <p:cNvPr id="43" name="Gerader Verbinder 42"/>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4" name="Gerader Verbinder 43"/>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5" name="Gerader Verbinder 44"/>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6" name="Gerader Verbinder 45"/>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7" name="Gerader Verbinder 46"/>
              <p:cNvCxnSpPr/>
              <p:nvPr/>
            </p:nvCxnSpPr>
            <p:spPr bwMode="hidden">
              <a:xfrm>
                <a:off x="510650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48" name="Gruppieren 47"/>
              <p:cNvGrpSpPr/>
              <p:nvPr/>
            </p:nvGrpSpPr>
            <p:grpSpPr bwMode="hidden">
              <a:xfrm>
                <a:off x="6327885" y="0"/>
                <a:ext cx="5864115" cy="5898673"/>
                <a:chOff x="6327885" y="0"/>
                <a:chExt cx="5864115" cy="5898673"/>
              </a:xfrm>
            </p:grpSpPr>
            <p:cxnSp>
              <p:nvCxnSpPr>
                <p:cNvPr id="54" name="Gerader Verbinder 53"/>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5" name="Gerader Verbinder 54"/>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6" name="Gerader Verbinder 55"/>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7" name="Gerader Verbinder 56"/>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8" name="Gerader Verbinder 57"/>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49" name="Gerader Verbinder 48"/>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0" name="Gerader Verbinder 49"/>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1" name="Gerader Verbinder 50"/>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2" name="Gerader Verbinder 51"/>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3" name="Gerader Verbinder 52"/>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26" name="Gruppieren 25"/>
            <p:cNvGrpSpPr/>
            <p:nvPr/>
          </p:nvGrpSpPr>
          <p:grpSpPr bwMode="hidden">
            <a:xfrm flipH="1">
              <a:off x="0" y="0"/>
              <a:ext cx="12192001" cy="6858000"/>
              <a:chOff x="-1" y="0"/>
              <a:chExt cx="12192001" cy="6858000"/>
            </a:xfrm>
          </p:grpSpPr>
          <p:cxnSp>
            <p:nvCxnSpPr>
              <p:cNvPr id="27" name="Gerader Verbinder 26"/>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8" name="Gerader Verbinder 27"/>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9" name="Gerader Verbinder 28"/>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0" name="Gerader Verbinder 29"/>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 name="Gerader Verbinder 30"/>
              <p:cNvCxnSpPr/>
              <p:nvPr/>
            </p:nvCxnSpPr>
            <p:spPr bwMode="hidden">
              <a:xfrm>
                <a:off x="515064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32" name="Gruppieren 31"/>
              <p:cNvGrpSpPr/>
              <p:nvPr/>
            </p:nvGrpSpPr>
            <p:grpSpPr bwMode="hidden">
              <a:xfrm>
                <a:off x="6327885" y="0"/>
                <a:ext cx="5864115" cy="5898673"/>
                <a:chOff x="6327885" y="0"/>
                <a:chExt cx="5864115" cy="5898673"/>
              </a:xfrm>
            </p:grpSpPr>
            <p:cxnSp>
              <p:nvCxnSpPr>
                <p:cNvPr id="38" name="Gerader Verbinder 37"/>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9" name="Gerader Verbinder 38"/>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0" name="Gerader Verbinder 39"/>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1" name="Gerader Verbinder 40"/>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2" name="Gerader Verbinder 41"/>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33" name="Gerader Verbinder 32"/>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4" name="Gerader Verbinder 33"/>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5" name="Gerader Verbinder 34"/>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6" name="Gerader Verbinder 35"/>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7" name="Gerader Verbinder 36"/>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sp>
        <p:nvSpPr>
          <p:cNvPr id="60" name="Rechteck 59"/>
          <p:cNvSpPr/>
          <p:nvPr/>
        </p:nvSpPr>
        <p:spPr>
          <a:xfrm>
            <a:off x="0" y="0"/>
            <a:ext cx="7315200" cy="6858000"/>
          </a:xfrm>
          <a:prstGeom prst="rect">
            <a:avLst/>
          </a:prstGeom>
          <a:gradFill>
            <a:gsLst>
              <a:gs pos="69000">
                <a:schemeClr val="bg1"/>
              </a:gs>
              <a:gs pos="0">
                <a:schemeClr val="bg1"/>
              </a:gs>
              <a:gs pos="100000">
                <a:schemeClr val="bg1">
                  <a:lumMod val="95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3" name="Bildplatzhalter 2"/>
          <p:cNvSpPr>
            <a:spLocks noGrp="1"/>
          </p:cNvSpPr>
          <p:nvPr>
            <p:ph type="pic" idx="1"/>
          </p:nvPr>
        </p:nvSpPr>
        <p:spPr>
          <a:xfrm>
            <a:off x="4412" y="-159"/>
            <a:ext cx="7315200" cy="6858000"/>
          </a:xfrm>
        </p:spPr>
        <p:txBody>
          <a:bodyPr tIns="45720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de-DE" dirty="0"/>
              <a:t>Bild durch Klicken auf Symbol hinzufügen</a:t>
            </a:r>
          </a:p>
        </p:txBody>
      </p:sp>
      <p:cxnSp>
        <p:nvCxnSpPr>
          <p:cNvPr id="59" name="Gerader Verbinder 58"/>
          <p:cNvCxnSpPr/>
          <p:nvPr/>
        </p:nvCxnSpPr>
        <p:spPr>
          <a:xfrm>
            <a:off x="7923089" y="2895600"/>
            <a:ext cx="365931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el 1"/>
          <p:cNvSpPr>
            <a:spLocks noGrp="1"/>
          </p:cNvSpPr>
          <p:nvPr>
            <p:ph type="title"/>
          </p:nvPr>
        </p:nvSpPr>
        <p:spPr>
          <a:xfrm>
            <a:off x="7909560" y="576072"/>
            <a:ext cx="3657600" cy="2194560"/>
          </a:xfrm>
        </p:spPr>
        <p:txBody>
          <a:bodyPr anchor="b">
            <a:normAutofit/>
          </a:bodyPr>
          <a:lstStyle>
            <a:lvl1pPr>
              <a:defRPr sz="2600">
                <a:solidFill>
                  <a:schemeClr val="bg1"/>
                </a:solidFill>
              </a:defRPr>
            </a:lvl1pPr>
          </a:lstStyle>
          <a:p>
            <a:r>
              <a:rPr lang="de-DE"/>
              <a:t>Titelmasterformat durch Klicken bearbeiten</a:t>
            </a:r>
            <a:endParaRPr lang="de-DE" dirty="0"/>
          </a:p>
        </p:txBody>
      </p:sp>
      <p:sp>
        <p:nvSpPr>
          <p:cNvPr id="4" name="Textplatzhalter 3"/>
          <p:cNvSpPr>
            <a:spLocks noGrp="1"/>
          </p:cNvSpPr>
          <p:nvPr>
            <p:ph type="body" sz="half" idx="2"/>
          </p:nvPr>
        </p:nvSpPr>
        <p:spPr>
          <a:xfrm>
            <a:off x="7909560" y="2999232"/>
            <a:ext cx="3657600" cy="2286000"/>
          </a:xfrm>
        </p:spPr>
        <p:txBody>
          <a:bodyPr/>
          <a:lstStyle>
            <a:lvl1pPr marL="0" indent="0">
              <a:spcBef>
                <a:spcPts val="1200"/>
              </a:spcBef>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Formatvorlagen des Textmasters bearbeiten</a:t>
            </a:r>
          </a:p>
        </p:txBody>
      </p:sp>
    </p:spTree>
    <p:extLst>
      <p:ext uri="{BB962C8B-B14F-4D97-AF65-F5344CB8AC3E}">
        <p14:creationId xmlns:p14="http://schemas.microsoft.com/office/powerpoint/2010/main" val="6203180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de-DE" dirty="0"/>
          </a:p>
        </p:txBody>
      </p:sp>
      <p:sp>
        <p:nvSpPr>
          <p:cNvPr id="3" name="Vertikaler Textplatzhalter 2"/>
          <p:cNvSpPr>
            <a:spLocks noGrp="1"/>
          </p:cNvSpPr>
          <p:nvPr>
            <p:ph type="body" orient="vert" idx="1"/>
          </p:nvPr>
        </p:nvSpPr>
        <p:spPr/>
        <p:txBody>
          <a:bodyPr vert="eaVert"/>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4" name="Datumsplatzhalter 3"/>
          <p:cNvSpPr>
            <a:spLocks noGrp="1"/>
          </p:cNvSpPr>
          <p:nvPr>
            <p:ph type="dt" sz="half" idx="10"/>
          </p:nvPr>
        </p:nvSpPr>
        <p:spPr/>
        <p:txBody>
          <a:bodyPr/>
          <a:lstStyle/>
          <a:p>
            <a:fld id="{384A29A4-78C8-47AB-BA06-22CB45938951}" type="datetime1">
              <a:rPr lang="de-DE" smtClean="0"/>
              <a:t>11.07.2018</a:t>
            </a:fld>
            <a:endParaRPr lang="de-DE" dirty="0"/>
          </a:p>
        </p:txBody>
      </p:sp>
      <p:sp>
        <p:nvSpPr>
          <p:cNvPr id="5" name="Fußzeilenplatzhalter 4"/>
          <p:cNvSpPr>
            <a:spLocks noGrp="1"/>
          </p:cNvSpPr>
          <p:nvPr>
            <p:ph type="ftr" sz="quarter" idx="11"/>
          </p:nvPr>
        </p:nvSpPr>
        <p:spPr/>
        <p:txBody>
          <a:bodyPr/>
          <a:lstStyle/>
          <a:p>
            <a:endParaRPr lang="de-DE" dirty="0"/>
          </a:p>
        </p:txBody>
      </p:sp>
      <p:sp>
        <p:nvSpPr>
          <p:cNvPr id="6" name="Foliennummernplatzhalter 5"/>
          <p:cNvSpPr>
            <a:spLocks noGrp="1"/>
          </p:cNvSpPr>
          <p:nvPr>
            <p:ph type="sldNum" sz="quarter" idx="12"/>
          </p:nvPr>
        </p:nvSpPr>
        <p:spPr/>
        <p:txBody>
          <a:bodyPr/>
          <a:lstStyle/>
          <a:p>
            <a:fld id="{E31375A4-56A4-47D6-9801-1991572033F7}" type="slidenum">
              <a:rPr lang="de-DE" smtClean="0"/>
              <a:t>‹Nr.›</a:t>
            </a:fld>
            <a:endParaRPr lang="de-DE" dirty="0"/>
          </a:p>
        </p:txBody>
      </p:sp>
    </p:spTree>
    <p:extLst>
      <p:ext uri="{BB962C8B-B14F-4D97-AF65-F5344CB8AC3E}">
        <p14:creationId xmlns:p14="http://schemas.microsoft.com/office/powerpoint/2010/main" val="24771542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9209314" y="489856"/>
            <a:ext cx="1687286" cy="5301343"/>
          </a:xfrm>
        </p:spPr>
        <p:txBody>
          <a:bodyPr vert="eaVert"/>
          <a:lstStyle/>
          <a:p>
            <a:r>
              <a:rPr lang="de-DE"/>
              <a:t>Titelmasterformat durch Klicken bearbeiten</a:t>
            </a:r>
            <a:endParaRPr lang="de-DE" dirty="0"/>
          </a:p>
        </p:txBody>
      </p:sp>
      <p:sp>
        <p:nvSpPr>
          <p:cNvPr id="3" name="Vertikaler Textplatzhalter 2"/>
          <p:cNvSpPr>
            <a:spLocks noGrp="1"/>
          </p:cNvSpPr>
          <p:nvPr>
            <p:ph type="body" orient="vert" idx="1"/>
          </p:nvPr>
        </p:nvSpPr>
        <p:spPr>
          <a:xfrm>
            <a:off x="1295399" y="489856"/>
            <a:ext cx="7587344" cy="5301343"/>
          </a:xfrm>
        </p:spPr>
        <p:txBody>
          <a:bodyPr vert="eaVert"/>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4" name="Datumsplatzhalter 3"/>
          <p:cNvSpPr>
            <a:spLocks noGrp="1"/>
          </p:cNvSpPr>
          <p:nvPr>
            <p:ph type="dt" sz="half" idx="10"/>
          </p:nvPr>
        </p:nvSpPr>
        <p:spPr/>
        <p:txBody>
          <a:bodyPr/>
          <a:lstStyle/>
          <a:p>
            <a:fld id="{E1ED4ACF-2D82-46F2-A8E9-23963AA34E86}" type="datetime1">
              <a:rPr lang="de-DE" smtClean="0"/>
              <a:t>11.07.2018</a:t>
            </a:fld>
            <a:endParaRPr lang="de-DE" dirty="0"/>
          </a:p>
        </p:txBody>
      </p:sp>
      <p:sp>
        <p:nvSpPr>
          <p:cNvPr id="5" name="Fußzeilenplatzhalter 4"/>
          <p:cNvSpPr>
            <a:spLocks noGrp="1"/>
          </p:cNvSpPr>
          <p:nvPr>
            <p:ph type="ftr" sz="quarter" idx="11"/>
          </p:nvPr>
        </p:nvSpPr>
        <p:spPr/>
        <p:txBody>
          <a:bodyPr/>
          <a:lstStyle/>
          <a:p>
            <a:endParaRPr lang="de-DE" dirty="0"/>
          </a:p>
        </p:txBody>
      </p:sp>
      <p:sp>
        <p:nvSpPr>
          <p:cNvPr id="6" name="Foliennummernplatzhalter 5"/>
          <p:cNvSpPr>
            <a:spLocks noGrp="1"/>
          </p:cNvSpPr>
          <p:nvPr>
            <p:ph type="sldNum" sz="quarter" idx="12"/>
          </p:nvPr>
        </p:nvSpPr>
        <p:spPr/>
        <p:txBody>
          <a:bodyPr/>
          <a:lstStyle/>
          <a:p>
            <a:fld id="{E31375A4-56A4-47D6-9801-1991572033F7}" type="slidenum">
              <a:rPr lang="de-DE" smtClean="0"/>
              <a:t>‹Nr.›</a:t>
            </a:fld>
            <a:endParaRPr lang="de-DE" dirty="0"/>
          </a:p>
        </p:txBody>
      </p:sp>
    </p:spTree>
    <p:extLst>
      <p:ext uri="{BB962C8B-B14F-4D97-AF65-F5344CB8AC3E}">
        <p14:creationId xmlns:p14="http://schemas.microsoft.com/office/powerpoint/2010/main" val="25246350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a:xfrm>
            <a:off x="1295400" y="503853"/>
            <a:ext cx="9601200" cy="978869"/>
          </a:xfrm>
        </p:spPr>
        <p:txBody>
          <a:bodyPr/>
          <a:lstStyle/>
          <a:p>
            <a:r>
              <a:rPr lang="de-DE" dirty="0"/>
              <a:t>Titelmasterformat durch Klicken bearbeiten</a:t>
            </a:r>
          </a:p>
        </p:txBody>
      </p:sp>
      <p:sp>
        <p:nvSpPr>
          <p:cNvPr id="3" name="Inhaltsplatzhalter 2"/>
          <p:cNvSpPr>
            <a:spLocks noGrp="1"/>
          </p:cNvSpPr>
          <p:nvPr>
            <p:ph idx="1"/>
          </p:nvPr>
        </p:nvSpPr>
        <p:spPr>
          <a:xfrm>
            <a:off x="1295400" y="1753985"/>
            <a:ext cx="9601200" cy="4037215"/>
          </a:xfrm>
        </p:spPr>
        <p:txBody>
          <a:bodyPr/>
          <a:lstStyle>
            <a:lvl2pPr>
              <a:defRPr sz="1600"/>
            </a:lvl2pPr>
            <a:lvl3pPr>
              <a:defRPr sz="1400"/>
            </a:lvl3pPr>
            <a:lvl4pPr>
              <a:defRPr sz="1200"/>
            </a:lvl4pPr>
            <a:lvl5pPr>
              <a:defRPr sz="1200"/>
            </a:lvl5pPr>
          </a:lstStyle>
          <a:p>
            <a:pPr lvl="0"/>
            <a:r>
              <a:rPr lang="de-DE" dirty="0"/>
              <a:t>Formatvorlagen des Textmasters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4" name="Datumsplatzhalter 3"/>
          <p:cNvSpPr>
            <a:spLocks noGrp="1"/>
          </p:cNvSpPr>
          <p:nvPr>
            <p:ph type="dt" sz="half" idx="10"/>
          </p:nvPr>
        </p:nvSpPr>
        <p:spPr/>
        <p:txBody>
          <a:bodyPr/>
          <a:lstStyle/>
          <a:p>
            <a:fld id="{AE374B5B-21A0-4192-BF4C-38187F1A68D8}" type="datetime1">
              <a:rPr lang="de-DE" smtClean="0"/>
              <a:t>11.07.2018</a:t>
            </a:fld>
            <a:endParaRPr lang="de-DE" dirty="0"/>
          </a:p>
        </p:txBody>
      </p:sp>
      <p:sp>
        <p:nvSpPr>
          <p:cNvPr id="5" name="Fußzeilenplatzhalter 4"/>
          <p:cNvSpPr>
            <a:spLocks noGrp="1"/>
          </p:cNvSpPr>
          <p:nvPr>
            <p:ph type="ftr" sz="quarter" idx="11"/>
          </p:nvPr>
        </p:nvSpPr>
        <p:spPr/>
        <p:txBody>
          <a:bodyPr/>
          <a:lstStyle/>
          <a:p>
            <a:endParaRPr lang="de-DE" dirty="0"/>
          </a:p>
        </p:txBody>
      </p:sp>
      <p:sp>
        <p:nvSpPr>
          <p:cNvPr id="6" name="Foliennummernplatzhalter 5"/>
          <p:cNvSpPr>
            <a:spLocks noGrp="1"/>
          </p:cNvSpPr>
          <p:nvPr>
            <p:ph type="sldNum" sz="quarter" idx="12"/>
          </p:nvPr>
        </p:nvSpPr>
        <p:spPr/>
        <p:txBody>
          <a:bodyPr/>
          <a:lstStyle/>
          <a:p>
            <a:fld id="{E31375A4-56A4-47D6-9801-1991572033F7}" type="slidenum">
              <a:rPr lang="de-DE" smtClean="0"/>
              <a:t>‹Nr.›</a:t>
            </a:fld>
            <a:endParaRPr lang="de-DE" dirty="0"/>
          </a:p>
        </p:txBody>
      </p:sp>
    </p:spTree>
    <p:extLst>
      <p:ext uri="{BB962C8B-B14F-4D97-AF65-F5344CB8AC3E}">
        <p14:creationId xmlns:p14="http://schemas.microsoft.com/office/powerpoint/2010/main" val="31124441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2_Titel und Inhalt">
    <p:spTree>
      <p:nvGrpSpPr>
        <p:cNvPr id="1" name=""/>
        <p:cNvGrpSpPr/>
        <p:nvPr/>
      </p:nvGrpSpPr>
      <p:grpSpPr>
        <a:xfrm>
          <a:off x="0" y="0"/>
          <a:ext cx="0" cy="0"/>
          <a:chOff x="0" y="0"/>
          <a:chExt cx="0" cy="0"/>
        </a:xfrm>
      </p:grpSpPr>
      <p:sp>
        <p:nvSpPr>
          <p:cNvPr id="2" name="Titel 1"/>
          <p:cNvSpPr>
            <a:spLocks noGrp="1"/>
          </p:cNvSpPr>
          <p:nvPr>
            <p:ph type="title"/>
          </p:nvPr>
        </p:nvSpPr>
        <p:spPr>
          <a:xfrm>
            <a:off x="1295400" y="503853"/>
            <a:ext cx="9601200" cy="562947"/>
          </a:xfrm>
        </p:spPr>
        <p:txBody>
          <a:bodyPr/>
          <a:lstStyle/>
          <a:p>
            <a:r>
              <a:rPr lang="de-DE" dirty="0"/>
              <a:t>Titelmasterformat durch Klicken bearbeiten</a:t>
            </a:r>
          </a:p>
        </p:txBody>
      </p:sp>
      <p:sp>
        <p:nvSpPr>
          <p:cNvPr id="3" name="Inhaltsplatzhalter 2"/>
          <p:cNvSpPr>
            <a:spLocks noGrp="1"/>
          </p:cNvSpPr>
          <p:nvPr>
            <p:ph idx="1"/>
          </p:nvPr>
        </p:nvSpPr>
        <p:spPr>
          <a:xfrm>
            <a:off x="1295400" y="1066801"/>
            <a:ext cx="9601200" cy="4724400"/>
          </a:xfrm>
        </p:spPr>
        <p:txBody>
          <a:bodyPr/>
          <a:lstStyle>
            <a:lvl2pPr>
              <a:defRPr sz="1600"/>
            </a:lvl2pPr>
            <a:lvl3pPr>
              <a:defRPr sz="1400"/>
            </a:lvl3pPr>
            <a:lvl4pPr>
              <a:defRPr sz="1200"/>
            </a:lvl4pPr>
            <a:lvl5pPr>
              <a:defRPr sz="1200"/>
            </a:lvl5pPr>
          </a:lstStyle>
          <a:p>
            <a:pPr lvl="0"/>
            <a:r>
              <a:rPr lang="de-DE" dirty="0"/>
              <a:t>Formatvorlagen des Textmasters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4" name="Datumsplatzhalter 3"/>
          <p:cNvSpPr>
            <a:spLocks noGrp="1"/>
          </p:cNvSpPr>
          <p:nvPr>
            <p:ph type="dt" sz="half" idx="10"/>
          </p:nvPr>
        </p:nvSpPr>
        <p:spPr/>
        <p:txBody>
          <a:bodyPr/>
          <a:lstStyle/>
          <a:p>
            <a:fld id="{AE374B5B-21A0-4192-BF4C-38187F1A68D8}" type="datetime1">
              <a:rPr lang="de-DE" smtClean="0"/>
              <a:t>11.07.2018</a:t>
            </a:fld>
            <a:endParaRPr lang="de-DE" dirty="0"/>
          </a:p>
        </p:txBody>
      </p:sp>
      <p:sp>
        <p:nvSpPr>
          <p:cNvPr id="5" name="Fußzeilenplatzhalter 4"/>
          <p:cNvSpPr>
            <a:spLocks noGrp="1"/>
          </p:cNvSpPr>
          <p:nvPr>
            <p:ph type="ftr" sz="quarter" idx="11"/>
          </p:nvPr>
        </p:nvSpPr>
        <p:spPr/>
        <p:txBody>
          <a:bodyPr/>
          <a:lstStyle/>
          <a:p>
            <a:endParaRPr lang="de-DE" dirty="0"/>
          </a:p>
        </p:txBody>
      </p:sp>
      <p:sp>
        <p:nvSpPr>
          <p:cNvPr id="6" name="Foliennummernplatzhalter 5"/>
          <p:cNvSpPr>
            <a:spLocks noGrp="1"/>
          </p:cNvSpPr>
          <p:nvPr>
            <p:ph type="sldNum" sz="quarter" idx="12"/>
          </p:nvPr>
        </p:nvSpPr>
        <p:spPr/>
        <p:txBody>
          <a:bodyPr/>
          <a:lstStyle/>
          <a:p>
            <a:fld id="{E31375A4-56A4-47D6-9801-1991572033F7}" type="slidenum">
              <a:rPr lang="de-DE" smtClean="0"/>
              <a:t>‹Nr.›</a:t>
            </a:fld>
            <a:endParaRPr lang="de-DE" dirty="0"/>
          </a:p>
        </p:txBody>
      </p:sp>
    </p:spTree>
    <p:extLst>
      <p:ext uri="{BB962C8B-B14F-4D97-AF65-F5344CB8AC3E}">
        <p14:creationId xmlns:p14="http://schemas.microsoft.com/office/powerpoint/2010/main" val="26658266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1_Titel und Inhalt">
    <p:spTree>
      <p:nvGrpSpPr>
        <p:cNvPr id="1" name=""/>
        <p:cNvGrpSpPr/>
        <p:nvPr/>
      </p:nvGrpSpPr>
      <p:grpSpPr>
        <a:xfrm>
          <a:off x="0" y="0"/>
          <a:ext cx="0" cy="0"/>
          <a:chOff x="0" y="0"/>
          <a:chExt cx="0" cy="0"/>
        </a:xfrm>
      </p:grpSpPr>
      <p:sp>
        <p:nvSpPr>
          <p:cNvPr id="2" name="Titel 1"/>
          <p:cNvSpPr>
            <a:spLocks noGrp="1"/>
          </p:cNvSpPr>
          <p:nvPr>
            <p:ph type="title"/>
          </p:nvPr>
        </p:nvSpPr>
        <p:spPr>
          <a:xfrm>
            <a:off x="1295400" y="503853"/>
            <a:ext cx="9601200" cy="978869"/>
          </a:xfrm>
        </p:spPr>
        <p:txBody>
          <a:bodyPr/>
          <a:lstStyle>
            <a:lvl1pPr>
              <a:defRPr>
                <a:solidFill>
                  <a:srgbClr val="0070C0"/>
                </a:solidFill>
              </a:defRPr>
            </a:lvl1pPr>
          </a:lstStyle>
          <a:p>
            <a:r>
              <a:rPr lang="de-DE" dirty="0"/>
              <a:t>Titelmasterformat durch Klicken bearbeiten</a:t>
            </a:r>
          </a:p>
        </p:txBody>
      </p:sp>
      <p:sp>
        <p:nvSpPr>
          <p:cNvPr id="3" name="Inhaltsplatzhalter 2"/>
          <p:cNvSpPr>
            <a:spLocks noGrp="1"/>
          </p:cNvSpPr>
          <p:nvPr>
            <p:ph idx="1"/>
          </p:nvPr>
        </p:nvSpPr>
        <p:spPr>
          <a:xfrm>
            <a:off x="1295400" y="1745673"/>
            <a:ext cx="9601200" cy="4045527"/>
          </a:xfrm>
        </p:spPr>
        <p:txBody>
          <a:bodyPr/>
          <a:lstStyle>
            <a:lvl1pPr marL="228600" indent="-228600">
              <a:buClr>
                <a:srgbClr val="0070C0"/>
              </a:buClr>
              <a:buFont typeface="Arial" panose="020B0604020202020204" pitchFamily="34" charset="0"/>
              <a:buChar char="•"/>
              <a:defRPr/>
            </a:lvl1pPr>
            <a:lvl2pPr marL="457200" indent="-182880">
              <a:buClr>
                <a:srgbClr val="0070C0"/>
              </a:buClr>
              <a:buFont typeface="Arial" panose="020B0604020202020204" pitchFamily="34" charset="0"/>
              <a:buChar char="•"/>
              <a:defRPr sz="1600"/>
            </a:lvl2pPr>
            <a:lvl3pPr marL="685800" indent="-179388">
              <a:buClr>
                <a:srgbClr val="0070C0"/>
              </a:buClr>
              <a:buFont typeface="Arial" panose="020B0604020202020204" pitchFamily="34" charset="0"/>
              <a:buChar char="•"/>
              <a:defRPr sz="1400"/>
            </a:lvl3pPr>
            <a:lvl4pPr marL="914400" indent="-182880">
              <a:buClr>
                <a:srgbClr val="0070C0"/>
              </a:buClr>
              <a:buFont typeface="Arial" panose="020B0604020202020204" pitchFamily="34" charset="0"/>
              <a:buChar char="•"/>
              <a:defRPr sz="1200"/>
            </a:lvl4pPr>
            <a:lvl5pPr marL="1143000" indent="-179388">
              <a:buClr>
                <a:srgbClr val="0070C0"/>
              </a:buClr>
              <a:buFont typeface="Arial" panose="020B0604020202020204" pitchFamily="34" charset="0"/>
              <a:buChar char="•"/>
              <a:defRPr sz="1200"/>
            </a:lvl5pPr>
          </a:lstStyle>
          <a:p>
            <a:pPr lvl="0"/>
            <a:r>
              <a:rPr lang="de-DE" dirty="0"/>
              <a:t>Formatvorlagen des Textmasters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4" name="Datumsplatzhalter 3"/>
          <p:cNvSpPr>
            <a:spLocks noGrp="1"/>
          </p:cNvSpPr>
          <p:nvPr>
            <p:ph type="dt" sz="half" idx="10"/>
          </p:nvPr>
        </p:nvSpPr>
        <p:spPr/>
        <p:txBody>
          <a:bodyPr/>
          <a:lstStyle/>
          <a:p>
            <a:fld id="{AE374B5B-21A0-4192-BF4C-38187F1A68D8}" type="datetime1">
              <a:rPr lang="de-DE" smtClean="0"/>
              <a:t>11.07.2018</a:t>
            </a:fld>
            <a:endParaRPr lang="de-DE" dirty="0"/>
          </a:p>
        </p:txBody>
      </p:sp>
      <p:sp>
        <p:nvSpPr>
          <p:cNvPr id="5" name="Fußzeilenplatzhalter 4"/>
          <p:cNvSpPr>
            <a:spLocks noGrp="1"/>
          </p:cNvSpPr>
          <p:nvPr>
            <p:ph type="ftr" sz="quarter" idx="11"/>
          </p:nvPr>
        </p:nvSpPr>
        <p:spPr/>
        <p:txBody>
          <a:bodyPr/>
          <a:lstStyle/>
          <a:p>
            <a:endParaRPr lang="de-DE" dirty="0"/>
          </a:p>
        </p:txBody>
      </p:sp>
      <p:sp>
        <p:nvSpPr>
          <p:cNvPr id="6" name="Foliennummernplatzhalter 5"/>
          <p:cNvSpPr>
            <a:spLocks noGrp="1"/>
          </p:cNvSpPr>
          <p:nvPr>
            <p:ph type="sldNum" sz="quarter" idx="12"/>
          </p:nvPr>
        </p:nvSpPr>
        <p:spPr/>
        <p:txBody>
          <a:bodyPr/>
          <a:lstStyle/>
          <a:p>
            <a:fld id="{E31375A4-56A4-47D6-9801-1991572033F7}" type="slidenum">
              <a:rPr lang="de-DE" smtClean="0"/>
              <a:t>‹Nr.›</a:t>
            </a:fld>
            <a:endParaRPr lang="de-DE" dirty="0"/>
          </a:p>
        </p:txBody>
      </p:sp>
    </p:spTree>
    <p:extLst>
      <p:ext uri="{BB962C8B-B14F-4D97-AF65-F5344CB8AC3E}">
        <p14:creationId xmlns:p14="http://schemas.microsoft.com/office/powerpoint/2010/main" val="11953086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secHead" preserve="1">
  <p:cSld name="Abschnitts-überschrift">
    <p:bg>
      <p:bgPr>
        <a:gradFill flip="none" rotWithShape="1">
          <a:gsLst>
            <a:gs pos="0">
              <a:schemeClr val="accent1"/>
            </a:gs>
            <a:gs pos="97000">
              <a:schemeClr val="accent1">
                <a:lumMod val="80000"/>
              </a:schemeClr>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7" name="Gruppieren 6"/>
          <p:cNvGrpSpPr/>
          <p:nvPr userDrawn="1"/>
        </p:nvGrpSpPr>
        <p:grpSpPr bwMode="hidden">
          <a:xfrm>
            <a:off x="-1" y="0"/>
            <a:ext cx="12192002" cy="6858000"/>
            <a:chOff x="-1" y="0"/>
            <a:chExt cx="12192002" cy="6858000"/>
          </a:xfrm>
        </p:grpSpPr>
        <p:cxnSp>
          <p:nvCxnSpPr>
            <p:cNvPr id="8" name="Gerader Verbinder 7"/>
            <p:cNvCxnSpPr/>
            <p:nvPr/>
          </p:nvCxnSpPr>
          <p:spPr bwMode="hidden">
            <a:xfrm>
              <a:off x="61019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9" name="Gerader Verbinder 8"/>
            <p:cNvCxnSpPr/>
            <p:nvPr/>
          </p:nvCxnSpPr>
          <p:spPr bwMode="hidden">
            <a:xfrm>
              <a:off x="182933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 name="Gerader Verbinder 9"/>
            <p:cNvCxnSpPr/>
            <p:nvPr/>
          </p:nvCxnSpPr>
          <p:spPr bwMode="hidden">
            <a:xfrm>
              <a:off x="304847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 name="Gerader Verbinder 10"/>
            <p:cNvCxnSpPr/>
            <p:nvPr/>
          </p:nvCxnSpPr>
          <p:spPr bwMode="hidden">
            <a:xfrm>
              <a:off x="426760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 name="Gerader Verbinder 11"/>
            <p:cNvCxnSpPr/>
            <p:nvPr/>
          </p:nvCxnSpPr>
          <p:spPr bwMode="hidden">
            <a:xfrm>
              <a:off x="548674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 name="Gerader Verbinder 12"/>
            <p:cNvCxnSpPr/>
            <p:nvPr/>
          </p:nvCxnSpPr>
          <p:spPr bwMode="hidden">
            <a:xfrm>
              <a:off x="670588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 name="Gerader Verbinder 13"/>
            <p:cNvCxnSpPr/>
            <p:nvPr/>
          </p:nvCxnSpPr>
          <p:spPr bwMode="hidden">
            <a:xfrm>
              <a:off x="792502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5" name="Gerader Verbinder 14"/>
            <p:cNvCxnSpPr/>
            <p:nvPr/>
          </p:nvCxnSpPr>
          <p:spPr bwMode="hidden">
            <a:xfrm>
              <a:off x="914416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6" name="Gerader Verbinder 15"/>
            <p:cNvCxnSpPr/>
            <p:nvPr/>
          </p:nvCxnSpPr>
          <p:spPr bwMode="hidden">
            <a:xfrm>
              <a:off x="1036329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7" name="Gerader Verbinder 16"/>
            <p:cNvCxnSpPr/>
            <p:nvPr/>
          </p:nvCxnSpPr>
          <p:spPr bwMode="hidden">
            <a:xfrm>
              <a:off x="1158243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8" name="Gerader Verbinder 17"/>
            <p:cNvCxnSpPr/>
            <p:nvPr/>
          </p:nvCxnSpPr>
          <p:spPr bwMode="hidden">
            <a:xfrm>
              <a:off x="2819" y="38648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9" name="Gerader Verbinder 18"/>
            <p:cNvCxnSpPr/>
            <p:nvPr/>
          </p:nvCxnSpPr>
          <p:spPr bwMode="hidden">
            <a:xfrm>
              <a:off x="2819" y="1611181"/>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0" name="Gerader Verbinder 19"/>
            <p:cNvCxnSpPr/>
            <p:nvPr/>
          </p:nvCxnSpPr>
          <p:spPr bwMode="hidden">
            <a:xfrm>
              <a:off x="2819" y="2835877"/>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1" name="Gerader Verbinder 20"/>
            <p:cNvCxnSpPr/>
            <p:nvPr/>
          </p:nvCxnSpPr>
          <p:spPr bwMode="hidden">
            <a:xfrm>
              <a:off x="2819" y="4060573"/>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2" name="Gerader Verbinder 21"/>
            <p:cNvCxnSpPr/>
            <p:nvPr/>
          </p:nvCxnSpPr>
          <p:spPr bwMode="hidden">
            <a:xfrm>
              <a:off x="2819" y="5285269"/>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3" name="Gerader Verbinder 22"/>
            <p:cNvCxnSpPr/>
            <p:nvPr/>
          </p:nvCxnSpPr>
          <p:spPr bwMode="hidden">
            <a:xfrm>
              <a:off x="2819" y="650996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24" name="Gruppieren 23"/>
            <p:cNvGrpSpPr/>
            <p:nvPr userDrawn="1"/>
          </p:nvGrpSpPr>
          <p:grpSpPr bwMode="hidden">
            <a:xfrm>
              <a:off x="-1" y="0"/>
              <a:ext cx="12192001" cy="6858000"/>
              <a:chOff x="-1" y="0"/>
              <a:chExt cx="12192001" cy="6858000"/>
            </a:xfrm>
          </p:grpSpPr>
          <p:cxnSp>
            <p:nvCxnSpPr>
              <p:cNvPr id="42" name="Gerader Verbinder 41"/>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3" name="Gerader Verbinder 42"/>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4" name="Gerader Verbinder 43"/>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5" name="Gerader Verbinder 44"/>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6" name="Gerader Verbinder 45"/>
              <p:cNvCxnSpPr/>
              <p:nvPr/>
            </p:nvCxnSpPr>
            <p:spPr bwMode="hidden">
              <a:xfrm>
                <a:off x="510650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47" name="Gruppieren 46"/>
              <p:cNvGrpSpPr/>
              <p:nvPr/>
            </p:nvGrpSpPr>
            <p:grpSpPr bwMode="hidden">
              <a:xfrm>
                <a:off x="6327885" y="0"/>
                <a:ext cx="5864115" cy="5898673"/>
                <a:chOff x="6327885" y="0"/>
                <a:chExt cx="5864115" cy="5898673"/>
              </a:xfrm>
            </p:grpSpPr>
            <p:cxnSp>
              <p:nvCxnSpPr>
                <p:cNvPr id="53" name="Gerader Verbinder 52"/>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4" name="Gerader Verbinder 53"/>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5" name="Gerader Verbinder 54"/>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6" name="Gerader Verbinder 55"/>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7" name="Gerader Verbinder 56"/>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48" name="Gerader Verbinder 47"/>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9" name="Gerader Verbinder 48"/>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0" name="Gerader Verbinder 49"/>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1" name="Gerader Verbinder 50"/>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2" name="Gerader Verbinder 51"/>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25" name="Gruppieren 24"/>
            <p:cNvGrpSpPr/>
            <p:nvPr userDrawn="1"/>
          </p:nvGrpSpPr>
          <p:grpSpPr bwMode="hidden">
            <a:xfrm flipH="1">
              <a:off x="0" y="0"/>
              <a:ext cx="12192001" cy="6858000"/>
              <a:chOff x="-1" y="0"/>
              <a:chExt cx="12192001" cy="6858000"/>
            </a:xfrm>
          </p:grpSpPr>
          <p:cxnSp>
            <p:nvCxnSpPr>
              <p:cNvPr id="26" name="Gerader Verbinder 25"/>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7" name="Gerader Verbinder 26"/>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8" name="Gerader Verbinder 27"/>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9" name="Gerader Verbinder 28"/>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0" name="Gerader Verbinder 29"/>
              <p:cNvCxnSpPr/>
              <p:nvPr/>
            </p:nvCxnSpPr>
            <p:spPr bwMode="hidden">
              <a:xfrm>
                <a:off x="515064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31" name="Gruppieren 30"/>
              <p:cNvGrpSpPr/>
              <p:nvPr/>
            </p:nvGrpSpPr>
            <p:grpSpPr bwMode="hidden">
              <a:xfrm>
                <a:off x="6327885" y="0"/>
                <a:ext cx="5864115" cy="5898673"/>
                <a:chOff x="6327885" y="0"/>
                <a:chExt cx="5864115" cy="5898673"/>
              </a:xfrm>
            </p:grpSpPr>
            <p:cxnSp>
              <p:nvCxnSpPr>
                <p:cNvPr id="37" name="Gerader Verbinder 36"/>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8" name="Gerader Verbinder 37"/>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9" name="Gerader Verbinder 38"/>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0" name="Gerader Verbinder 39"/>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1" name="Gerader Verbinder 40"/>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32" name="Gerader Verbinder 31"/>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3" name="Gerader Verbinder 32"/>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4" name="Gerader Verbinder 33"/>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5" name="Gerader Verbinder 34"/>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6" name="Gerader Verbinder 35"/>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sp>
        <p:nvSpPr>
          <p:cNvPr id="2" name="Titel 1"/>
          <p:cNvSpPr>
            <a:spLocks noGrp="1"/>
          </p:cNvSpPr>
          <p:nvPr>
            <p:ph type="title"/>
          </p:nvPr>
        </p:nvSpPr>
        <p:spPr>
          <a:xfrm>
            <a:off x="1295400" y="2541573"/>
            <a:ext cx="9601200" cy="2743200"/>
          </a:xfrm>
        </p:spPr>
        <p:txBody>
          <a:bodyPr anchor="b">
            <a:normAutofit/>
          </a:bodyPr>
          <a:lstStyle>
            <a:lvl1pPr>
              <a:lnSpc>
                <a:spcPct val="85000"/>
              </a:lnSpc>
              <a:defRPr sz="6000" cap="none" baseline="0">
                <a:solidFill>
                  <a:schemeClr val="tx1"/>
                </a:solidFill>
              </a:defRPr>
            </a:lvl1pPr>
          </a:lstStyle>
          <a:p>
            <a:r>
              <a:rPr lang="de-DE"/>
              <a:t>Titelmasterformat durch Klicken bearbeiten</a:t>
            </a:r>
            <a:endParaRPr lang="de-DE" dirty="0"/>
          </a:p>
        </p:txBody>
      </p:sp>
      <p:sp>
        <p:nvSpPr>
          <p:cNvPr id="3" name="Textplatzhalter 2"/>
          <p:cNvSpPr>
            <a:spLocks noGrp="1"/>
          </p:cNvSpPr>
          <p:nvPr>
            <p:ph type="body" idx="1"/>
          </p:nvPr>
        </p:nvSpPr>
        <p:spPr>
          <a:xfrm>
            <a:off x="1295400" y="5431536"/>
            <a:ext cx="9601200" cy="457200"/>
          </a:xfrm>
        </p:spPr>
        <p:txBody>
          <a:bodyPr>
            <a:normAutofit/>
          </a:bodyPr>
          <a:lstStyle>
            <a:lvl1pPr marL="0" indent="0">
              <a:spcBef>
                <a:spcPts val="0"/>
              </a:spcBef>
              <a:buNone/>
              <a:defRPr sz="2000" b="0">
                <a:solidFill>
                  <a:schemeClr val="tx1"/>
                </a:solidFill>
              </a:defRPr>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de-DE"/>
              <a:t>Formatvorlagen des Textmasters bearbeiten</a:t>
            </a:r>
          </a:p>
        </p:txBody>
      </p:sp>
      <p:cxnSp>
        <p:nvCxnSpPr>
          <p:cNvPr id="58" name="Gerader Verbinder 57"/>
          <p:cNvCxnSpPr/>
          <p:nvPr userDrawn="1"/>
        </p:nvCxnSpPr>
        <p:spPr>
          <a:xfrm>
            <a:off x="1295400" y="5294175"/>
            <a:ext cx="96012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6778040"/>
      </p:ext>
    </p:extLst>
  </p:cSld>
  <p:clrMapOvr>
    <a:overrideClrMapping bg1="dk1" tx1="lt1" bg2="dk2" tx2="lt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de-DE" dirty="0"/>
          </a:p>
        </p:txBody>
      </p:sp>
      <p:sp>
        <p:nvSpPr>
          <p:cNvPr id="3" name="Inhaltsplatzhalter 2"/>
          <p:cNvSpPr>
            <a:spLocks noGrp="1"/>
          </p:cNvSpPr>
          <p:nvPr>
            <p:ph sz="half" idx="1"/>
          </p:nvPr>
        </p:nvSpPr>
        <p:spPr>
          <a:xfrm>
            <a:off x="1295400" y="1981199"/>
            <a:ext cx="4572000" cy="3810001"/>
          </a:xfr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4" name="Inhaltsplatzhalter 3"/>
          <p:cNvSpPr>
            <a:spLocks noGrp="1"/>
          </p:cNvSpPr>
          <p:nvPr>
            <p:ph sz="half" idx="2"/>
          </p:nvPr>
        </p:nvSpPr>
        <p:spPr>
          <a:xfrm>
            <a:off x="6324600" y="1981199"/>
            <a:ext cx="4572000" cy="3810001"/>
          </a:xfr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5" name="Datumsplatzhalter 4"/>
          <p:cNvSpPr>
            <a:spLocks noGrp="1"/>
          </p:cNvSpPr>
          <p:nvPr>
            <p:ph type="dt" sz="half" idx="10"/>
          </p:nvPr>
        </p:nvSpPr>
        <p:spPr/>
        <p:txBody>
          <a:bodyPr/>
          <a:lstStyle/>
          <a:p>
            <a:fld id="{33B5CF7C-B333-48E1-A4A6-83A3C8B73AC0}" type="datetime1">
              <a:rPr lang="de-DE" smtClean="0"/>
              <a:t>11.07.2018</a:t>
            </a:fld>
            <a:endParaRPr lang="de-DE" dirty="0"/>
          </a:p>
        </p:txBody>
      </p:sp>
      <p:sp>
        <p:nvSpPr>
          <p:cNvPr id="6" name="Fußzeilenplatzhalter 5"/>
          <p:cNvSpPr>
            <a:spLocks noGrp="1"/>
          </p:cNvSpPr>
          <p:nvPr>
            <p:ph type="ftr" sz="quarter" idx="11"/>
          </p:nvPr>
        </p:nvSpPr>
        <p:spPr/>
        <p:txBody>
          <a:bodyPr/>
          <a:lstStyle/>
          <a:p>
            <a:endParaRPr lang="de-DE" dirty="0"/>
          </a:p>
        </p:txBody>
      </p:sp>
      <p:sp>
        <p:nvSpPr>
          <p:cNvPr id="7" name="Foliennummernplatzhalter 6"/>
          <p:cNvSpPr>
            <a:spLocks noGrp="1"/>
          </p:cNvSpPr>
          <p:nvPr>
            <p:ph type="sldNum" sz="quarter" idx="12"/>
          </p:nvPr>
        </p:nvSpPr>
        <p:spPr/>
        <p:txBody>
          <a:bodyPr/>
          <a:lstStyle/>
          <a:p>
            <a:fld id="{E31375A4-56A4-47D6-9801-1991572033F7}" type="slidenum">
              <a:rPr lang="de-DE" smtClean="0"/>
              <a:t>‹Nr.›</a:t>
            </a:fld>
            <a:endParaRPr lang="de-DE" dirty="0"/>
          </a:p>
        </p:txBody>
      </p:sp>
    </p:spTree>
    <p:extLst>
      <p:ext uri="{BB962C8B-B14F-4D97-AF65-F5344CB8AC3E}">
        <p14:creationId xmlns:p14="http://schemas.microsoft.com/office/powerpoint/2010/main" val="40445679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de-DE" dirty="0"/>
          </a:p>
        </p:txBody>
      </p:sp>
      <p:sp>
        <p:nvSpPr>
          <p:cNvPr id="3" name="Textplatzhalter 2"/>
          <p:cNvSpPr>
            <a:spLocks noGrp="1"/>
          </p:cNvSpPr>
          <p:nvPr>
            <p:ph type="body" idx="1"/>
          </p:nvPr>
        </p:nvSpPr>
        <p:spPr>
          <a:xfrm>
            <a:off x="1295400" y="1818322"/>
            <a:ext cx="4572000" cy="641350"/>
          </a:xfrm>
        </p:spPr>
        <p:txBody>
          <a:bodyPr anchor="ctr">
            <a:normAutofit/>
          </a:bodyPr>
          <a:lstStyle>
            <a:lvl1pPr marL="0" indent="0">
              <a:spcBef>
                <a:spcPts val="0"/>
              </a:spcBef>
              <a:buNone/>
              <a:defRPr sz="20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Formatvorlagen des Textmasters bearbeiten</a:t>
            </a:r>
          </a:p>
        </p:txBody>
      </p:sp>
      <p:sp>
        <p:nvSpPr>
          <p:cNvPr id="4" name="Inhaltsplatzhalter 3"/>
          <p:cNvSpPr>
            <a:spLocks noGrp="1"/>
          </p:cNvSpPr>
          <p:nvPr>
            <p:ph sz="half" idx="2"/>
          </p:nvPr>
        </p:nvSpPr>
        <p:spPr>
          <a:xfrm>
            <a:off x="1295400" y="2503713"/>
            <a:ext cx="4572000" cy="3287487"/>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5" name="Textplatzhalter 4"/>
          <p:cNvSpPr>
            <a:spLocks noGrp="1"/>
          </p:cNvSpPr>
          <p:nvPr>
            <p:ph type="body" sz="quarter" idx="3"/>
          </p:nvPr>
        </p:nvSpPr>
        <p:spPr>
          <a:xfrm>
            <a:off x="6324600" y="1818322"/>
            <a:ext cx="4572000" cy="641350"/>
          </a:xfrm>
        </p:spPr>
        <p:txBody>
          <a:bodyPr anchor="ctr">
            <a:normAutofit/>
          </a:bodyPr>
          <a:lstStyle>
            <a:lvl1pPr marL="0" indent="0">
              <a:spcBef>
                <a:spcPts val="0"/>
              </a:spcBef>
              <a:buNone/>
              <a:defRPr sz="20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Formatvorlagen des Textmasters bearbeiten</a:t>
            </a:r>
          </a:p>
        </p:txBody>
      </p:sp>
      <p:sp>
        <p:nvSpPr>
          <p:cNvPr id="6" name="Inhaltsplatzhalter 5"/>
          <p:cNvSpPr>
            <a:spLocks noGrp="1"/>
          </p:cNvSpPr>
          <p:nvPr>
            <p:ph sz="quarter" idx="4"/>
          </p:nvPr>
        </p:nvSpPr>
        <p:spPr>
          <a:xfrm>
            <a:off x="6324600" y="2503713"/>
            <a:ext cx="4572000" cy="3287487"/>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7" name="Datumsplatzhalter 6"/>
          <p:cNvSpPr>
            <a:spLocks noGrp="1"/>
          </p:cNvSpPr>
          <p:nvPr>
            <p:ph type="dt" sz="half" idx="10"/>
          </p:nvPr>
        </p:nvSpPr>
        <p:spPr/>
        <p:txBody>
          <a:bodyPr/>
          <a:lstStyle/>
          <a:p>
            <a:fld id="{AE320762-5CBF-4210-AB54-376B091119F8}" type="datetime1">
              <a:rPr lang="de-DE" smtClean="0"/>
              <a:t>11.07.2018</a:t>
            </a:fld>
            <a:endParaRPr lang="de-DE" dirty="0"/>
          </a:p>
        </p:txBody>
      </p:sp>
      <p:sp>
        <p:nvSpPr>
          <p:cNvPr id="8" name="Fußzeilenplatzhalter 7"/>
          <p:cNvSpPr>
            <a:spLocks noGrp="1"/>
          </p:cNvSpPr>
          <p:nvPr>
            <p:ph type="ftr" sz="quarter" idx="11"/>
          </p:nvPr>
        </p:nvSpPr>
        <p:spPr/>
        <p:txBody>
          <a:bodyPr/>
          <a:lstStyle/>
          <a:p>
            <a:endParaRPr lang="de-DE" dirty="0"/>
          </a:p>
        </p:txBody>
      </p:sp>
      <p:sp>
        <p:nvSpPr>
          <p:cNvPr id="9" name="Foliennummernplatzhalter 8"/>
          <p:cNvSpPr>
            <a:spLocks noGrp="1"/>
          </p:cNvSpPr>
          <p:nvPr>
            <p:ph type="sldNum" sz="quarter" idx="12"/>
          </p:nvPr>
        </p:nvSpPr>
        <p:spPr/>
        <p:txBody>
          <a:bodyPr/>
          <a:lstStyle/>
          <a:p>
            <a:fld id="{E31375A4-56A4-47D6-9801-1991572033F7}" type="slidenum">
              <a:rPr lang="de-DE" smtClean="0"/>
              <a:t>‹Nr.›</a:t>
            </a:fld>
            <a:endParaRPr lang="de-DE" dirty="0"/>
          </a:p>
        </p:txBody>
      </p:sp>
    </p:spTree>
    <p:extLst>
      <p:ext uri="{BB962C8B-B14F-4D97-AF65-F5344CB8AC3E}">
        <p14:creationId xmlns:p14="http://schemas.microsoft.com/office/powerpoint/2010/main" val="33979065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de-DE" dirty="0"/>
          </a:p>
        </p:txBody>
      </p:sp>
      <p:sp>
        <p:nvSpPr>
          <p:cNvPr id="3" name="Datumsplatzhalter 2"/>
          <p:cNvSpPr>
            <a:spLocks noGrp="1"/>
          </p:cNvSpPr>
          <p:nvPr>
            <p:ph type="dt" sz="half" idx="10"/>
          </p:nvPr>
        </p:nvSpPr>
        <p:spPr/>
        <p:txBody>
          <a:bodyPr/>
          <a:lstStyle/>
          <a:p>
            <a:fld id="{7F0DB371-BF5F-4058-A212-1A908E4D2674}" type="datetime1">
              <a:rPr lang="de-DE" smtClean="0"/>
              <a:t>11.07.2018</a:t>
            </a:fld>
            <a:endParaRPr lang="de-DE" dirty="0"/>
          </a:p>
        </p:txBody>
      </p:sp>
      <p:sp>
        <p:nvSpPr>
          <p:cNvPr id="4" name="Fußzeilenplatzhalter 3"/>
          <p:cNvSpPr>
            <a:spLocks noGrp="1"/>
          </p:cNvSpPr>
          <p:nvPr>
            <p:ph type="ftr" sz="quarter" idx="11"/>
          </p:nvPr>
        </p:nvSpPr>
        <p:spPr/>
        <p:txBody>
          <a:bodyPr/>
          <a:lstStyle/>
          <a:p>
            <a:endParaRPr lang="de-DE" dirty="0"/>
          </a:p>
        </p:txBody>
      </p:sp>
      <p:sp>
        <p:nvSpPr>
          <p:cNvPr id="5" name="Foliennummernplatzhalter 4"/>
          <p:cNvSpPr>
            <a:spLocks noGrp="1"/>
          </p:cNvSpPr>
          <p:nvPr>
            <p:ph type="sldNum" sz="quarter" idx="12"/>
          </p:nvPr>
        </p:nvSpPr>
        <p:spPr/>
        <p:txBody>
          <a:bodyPr/>
          <a:lstStyle/>
          <a:p>
            <a:fld id="{E31375A4-56A4-47D6-9801-1991572033F7}" type="slidenum">
              <a:rPr lang="de-DE" smtClean="0"/>
              <a:t>‹Nr.›</a:t>
            </a:fld>
            <a:endParaRPr lang="de-DE" dirty="0"/>
          </a:p>
        </p:txBody>
      </p:sp>
    </p:spTree>
    <p:extLst>
      <p:ext uri="{BB962C8B-B14F-4D97-AF65-F5344CB8AC3E}">
        <p14:creationId xmlns:p14="http://schemas.microsoft.com/office/powerpoint/2010/main" val="32389767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blank" preserve="1">
  <p:cSld name="Leer">
    <p:spTree>
      <p:nvGrpSpPr>
        <p:cNvPr id="1" name=""/>
        <p:cNvGrpSpPr/>
        <p:nvPr/>
      </p:nvGrpSpPr>
      <p:grpSpPr>
        <a:xfrm>
          <a:off x="0" y="0"/>
          <a:ext cx="0" cy="0"/>
          <a:chOff x="0" y="0"/>
          <a:chExt cx="0" cy="0"/>
        </a:xfrm>
      </p:grpSpPr>
      <p:grpSp>
        <p:nvGrpSpPr>
          <p:cNvPr id="161" name="Gruppieren 160"/>
          <p:cNvGrpSpPr/>
          <p:nvPr userDrawn="1"/>
        </p:nvGrpSpPr>
        <p:grpSpPr bwMode="hidden">
          <a:xfrm>
            <a:off x="-1" y="0"/>
            <a:ext cx="12192002" cy="6858000"/>
            <a:chOff x="-1" y="0"/>
            <a:chExt cx="12192002" cy="6858000"/>
          </a:xfrm>
        </p:grpSpPr>
        <p:cxnSp>
          <p:nvCxnSpPr>
            <p:cNvPr id="162" name="Gerader Verbinder 161"/>
            <p:cNvCxnSpPr/>
            <p:nvPr/>
          </p:nvCxnSpPr>
          <p:spPr bwMode="hidden">
            <a:xfrm>
              <a:off x="610194"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3" name="Gerader Verbinder 162"/>
            <p:cNvCxnSpPr/>
            <p:nvPr/>
          </p:nvCxnSpPr>
          <p:spPr bwMode="hidden">
            <a:xfrm>
              <a:off x="1829332"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4" name="Gerader Verbinder 163"/>
            <p:cNvCxnSpPr/>
            <p:nvPr/>
          </p:nvCxnSpPr>
          <p:spPr bwMode="hidden">
            <a:xfrm>
              <a:off x="3048470"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5" name="Gerader Verbinder 164"/>
            <p:cNvCxnSpPr/>
            <p:nvPr/>
          </p:nvCxnSpPr>
          <p:spPr bwMode="hidden">
            <a:xfrm>
              <a:off x="4267608"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6" name="Gerader Verbinder 165"/>
            <p:cNvCxnSpPr/>
            <p:nvPr/>
          </p:nvCxnSpPr>
          <p:spPr bwMode="hidden">
            <a:xfrm>
              <a:off x="5486746"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7" name="Gerader Verbinder 166"/>
            <p:cNvCxnSpPr/>
            <p:nvPr/>
          </p:nvCxnSpPr>
          <p:spPr bwMode="hidden">
            <a:xfrm>
              <a:off x="6705884"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8" name="Gerader Verbinder 167"/>
            <p:cNvCxnSpPr/>
            <p:nvPr/>
          </p:nvCxnSpPr>
          <p:spPr bwMode="hidden">
            <a:xfrm>
              <a:off x="7925022"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9" name="Gerader Verbinder 168"/>
            <p:cNvCxnSpPr/>
            <p:nvPr/>
          </p:nvCxnSpPr>
          <p:spPr bwMode="hidden">
            <a:xfrm>
              <a:off x="9144160"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0" name="Gerader Verbinder 169"/>
            <p:cNvCxnSpPr/>
            <p:nvPr/>
          </p:nvCxnSpPr>
          <p:spPr bwMode="hidden">
            <a:xfrm>
              <a:off x="10363298"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1" name="Gerader Verbinder 170"/>
            <p:cNvCxnSpPr/>
            <p:nvPr/>
          </p:nvCxnSpPr>
          <p:spPr bwMode="hidden">
            <a:xfrm>
              <a:off x="11582436"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2" name="Gerader Verbinder 171"/>
            <p:cNvCxnSpPr/>
            <p:nvPr/>
          </p:nvCxnSpPr>
          <p:spPr bwMode="hidden">
            <a:xfrm>
              <a:off x="2819" y="386485"/>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3" name="Gerader Verbinder 172"/>
            <p:cNvCxnSpPr/>
            <p:nvPr/>
          </p:nvCxnSpPr>
          <p:spPr bwMode="hidden">
            <a:xfrm>
              <a:off x="2819" y="1611181"/>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4" name="Gerader Verbinder 173"/>
            <p:cNvCxnSpPr/>
            <p:nvPr/>
          </p:nvCxnSpPr>
          <p:spPr bwMode="hidden">
            <a:xfrm>
              <a:off x="2819" y="2835877"/>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5" name="Gerader Verbinder 174"/>
            <p:cNvCxnSpPr/>
            <p:nvPr/>
          </p:nvCxnSpPr>
          <p:spPr bwMode="hidden">
            <a:xfrm>
              <a:off x="2819" y="4060573"/>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6" name="Gerader Verbinder 175"/>
            <p:cNvCxnSpPr/>
            <p:nvPr/>
          </p:nvCxnSpPr>
          <p:spPr bwMode="hidden">
            <a:xfrm>
              <a:off x="2819" y="5285269"/>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7" name="Gerader Verbinder 176"/>
            <p:cNvCxnSpPr/>
            <p:nvPr/>
          </p:nvCxnSpPr>
          <p:spPr bwMode="hidden">
            <a:xfrm>
              <a:off x="2819" y="6509965"/>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nvGrpSpPr>
            <p:cNvPr id="178" name="Gruppieren 177"/>
            <p:cNvGrpSpPr/>
            <p:nvPr userDrawn="1"/>
          </p:nvGrpSpPr>
          <p:grpSpPr bwMode="hidden">
            <a:xfrm>
              <a:off x="-1" y="0"/>
              <a:ext cx="12192001" cy="6858000"/>
              <a:chOff x="-1" y="0"/>
              <a:chExt cx="12192001" cy="6858000"/>
            </a:xfrm>
          </p:grpSpPr>
          <p:cxnSp>
            <p:nvCxnSpPr>
              <p:cNvPr id="196" name="Gerader Verbinder 195"/>
              <p:cNvCxnSpPr/>
              <p:nvPr/>
            </p:nvCxnSpPr>
            <p:spPr bwMode="hidden">
              <a:xfrm>
                <a:off x="225425"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7" name="Gerader Verbinder 196"/>
              <p:cNvCxnSpPr/>
              <p:nvPr/>
            </p:nvCxnSpPr>
            <p:spPr bwMode="hidden">
              <a:xfrm>
                <a:off x="1449154"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8" name="Gerader Verbinder 197"/>
              <p:cNvCxnSpPr/>
              <p:nvPr/>
            </p:nvCxnSpPr>
            <p:spPr bwMode="hidden">
              <a:xfrm>
                <a:off x="2665982"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9" name="Gerader Verbinder 198"/>
              <p:cNvCxnSpPr/>
              <p:nvPr/>
            </p:nvCxnSpPr>
            <p:spPr bwMode="hidden">
              <a:xfrm>
                <a:off x="3885119"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0" name="Gerader Verbinder 199"/>
              <p:cNvCxnSpPr/>
              <p:nvPr/>
            </p:nvCxnSpPr>
            <p:spPr bwMode="hidden">
              <a:xfrm>
                <a:off x="5106502"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nvGrpSpPr>
              <p:cNvPr id="201" name="Gruppieren 200"/>
              <p:cNvGrpSpPr/>
              <p:nvPr/>
            </p:nvGrpSpPr>
            <p:grpSpPr bwMode="hidden">
              <a:xfrm>
                <a:off x="6327885" y="0"/>
                <a:ext cx="5864115" cy="5898673"/>
                <a:chOff x="6327885" y="0"/>
                <a:chExt cx="5864115" cy="5898673"/>
              </a:xfrm>
            </p:grpSpPr>
            <p:cxnSp>
              <p:nvCxnSpPr>
                <p:cNvPr id="207" name="Gerader Verbinder 206"/>
                <p:cNvCxnSpPr/>
                <p:nvPr/>
              </p:nvCxnSpPr>
              <p:spPr bwMode="hidden">
                <a:xfrm>
                  <a:off x="6327885" y="0"/>
                  <a:ext cx="5864115" cy="5898673"/>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8" name="Gerader Verbinder 207"/>
                <p:cNvCxnSpPr/>
                <p:nvPr/>
              </p:nvCxnSpPr>
              <p:spPr bwMode="hidden">
                <a:xfrm>
                  <a:off x="7549268" y="0"/>
                  <a:ext cx="4642732" cy="467242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9" name="Gerader Verbinder 208"/>
                <p:cNvCxnSpPr/>
                <p:nvPr/>
              </p:nvCxnSpPr>
              <p:spPr bwMode="hidden">
                <a:xfrm>
                  <a:off x="8772997" y="0"/>
                  <a:ext cx="3419003" cy="345674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10" name="Gerader Verbinder 209"/>
                <p:cNvCxnSpPr/>
                <p:nvPr/>
              </p:nvCxnSpPr>
              <p:spPr bwMode="hidden">
                <a:xfrm>
                  <a:off x="9982200" y="0"/>
                  <a:ext cx="2209800" cy="222646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11" name="Gerader Verbinder 210"/>
                <p:cNvCxnSpPr/>
                <p:nvPr/>
              </p:nvCxnSpPr>
              <p:spPr bwMode="hidden">
                <a:xfrm>
                  <a:off x="11199019" y="0"/>
                  <a:ext cx="992981" cy="1002506"/>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cxnSp>
            <p:nvCxnSpPr>
              <p:cNvPr id="202" name="Gerader Verbinder 201"/>
              <p:cNvCxnSpPr/>
              <p:nvPr/>
            </p:nvCxnSpPr>
            <p:spPr bwMode="hidden">
              <a:xfrm flipH="1" flipV="1">
                <a:off x="-1" y="1012053"/>
                <a:ext cx="5828811" cy="584594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3" name="Gerader Verbinder 202"/>
              <p:cNvCxnSpPr/>
              <p:nvPr/>
            </p:nvCxnSpPr>
            <p:spPr bwMode="hidden">
              <a:xfrm flipH="1" flipV="1">
                <a:off x="-1" y="2227340"/>
                <a:ext cx="4614781" cy="4630658"/>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4" name="Gerader Verbinder 203"/>
              <p:cNvCxnSpPr/>
              <p:nvPr/>
            </p:nvCxnSpPr>
            <p:spPr bwMode="hidden">
              <a:xfrm flipH="1" flipV="1">
                <a:off x="-1" y="3432149"/>
                <a:ext cx="3398419" cy="342584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5" name="Gerader Verbinder 204"/>
              <p:cNvCxnSpPr/>
              <p:nvPr/>
            </p:nvCxnSpPr>
            <p:spPr bwMode="hidden">
              <a:xfrm flipH="1" flipV="1">
                <a:off x="-1" y="4651431"/>
                <a:ext cx="2196496" cy="2206567"/>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6" name="Gerader Verbinder 205"/>
              <p:cNvCxnSpPr/>
              <p:nvPr/>
            </p:nvCxnSpPr>
            <p:spPr bwMode="hidden">
              <a:xfrm flipH="1" flipV="1">
                <a:off x="-1" y="5864453"/>
                <a:ext cx="987003" cy="99354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grpSp>
          <p:nvGrpSpPr>
            <p:cNvPr id="179" name="Gruppieren 178"/>
            <p:cNvGrpSpPr/>
            <p:nvPr userDrawn="1"/>
          </p:nvGrpSpPr>
          <p:grpSpPr bwMode="hidden">
            <a:xfrm flipH="1">
              <a:off x="0" y="0"/>
              <a:ext cx="12192001" cy="6858000"/>
              <a:chOff x="-1" y="0"/>
              <a:chExt cx="12192001" cy="6858000"/>
            </a:xfrm>
          </p:grpSpPr>
          <p:cxnSp>
            <p:nvCxnSpPr>
              <p:cNvPr id="180" name="Gerader Verbinder 179"/>
              <p:cNvCxnSpPr/>
              <p:nvPr/>
            </p:nvCxnSpPr>
            <p:spPr bwMode="hidden">
              <a:xfrm>
                <a:off x="225425"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1" name="Gerader Verbinder 180"/>
              <p:cNvCxnSpPr/>
              <p:nvPr/>
            </p:nvCxnSpPr>
            <p:spPr bwMode="hidden">
              <a:xfrm>
                <a:off x="1449154"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2" name="Gerader Verbinder 181"/>
              <p:cNvCxnSpPr/>
              <p:nvPr/>
            </p:nvCxnSpPr>
            <p:spPr bwMode="hidden">
              <a:xfrm>
                <a:off x="2665982"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3" name="Gerader Verbinder 182"/>
              <p:cNvCxnSpPr/>
              <p:nvPr/>
            </p:nvCxnSpPr>
            <p:spPr bwMode="hidden">
              <a:xfrm>
                <a:off x="3885119"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4" name="Gerader Verbinder 183"/>
              <p:cNvCxnSpPr/>
              <p:nvPr/>
            </p:nvCxnSpPr>
            <p:spPr bwMode="hidden">
              <a:xfrm>
                <a:off x="5106502"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nvGrpSpPr>
              <p:cNvPr id="185" name="Gruppieren 184"/>
              <p:cNvGrpSpPr/>
              <p:nvPr/>
            </p:nvGrpSpPr>
            <p:grpSpPr bwMode="hidden">
              <a:xfrm>
                <a:off x="6327885" y="0"/>
                <a:ext cx="5864115" cy="5898673"/>
                <a:chOff x="6327885" y="0"/>
                <a:chExt cx="5864115" cy="5898673"/>
              </a:xfrm>
            </p:grpSpPr>
            <p:cxnSp>
              <p:nvCxnSpPr>
                <p:cNvPr id="191" name="Gerader Verbinder 190"/>
                <p:cNvCxnSpPr/>
                <p:nvPr/>
              </p:nvCxnSpPr>
              <p:spPr bwMode="hidden">
                <a:xfrm>
                  <a:off x="6327885" y="0"/>
                  <a:ext cx="5864115" cy="5898673"/>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2" name="Gerader Verbinder 191"/>
                <p:cNvCxnSpPr/>
                <p:nvPr/>
              </p:nvCxnSpPr>
              <p:spPr bwMode="hidden">
                <a:xfrm>
                  <a:off x="7549268" y="0"/>
                  <a:ext cx="4642732" cy="467242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3" name="Gerader Verbinder 192"/>
                <p:cNvCxnSpPr/>
                <p:nvPr/>
              </p:nvCxnSpPr>
              <p:spPr bwMode="hidden">
                <a:xfrm>
                  <a:off x="8772997" y="0"/>
                  <a:ext cx="3419003" cy="345674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4" name="Gerader Verbinder 193"/>
                <p:cNvCxnSpPr/>
                <p:nvPr/>
              </p:nvCxnSpPr>
              <p:spPr bwMode="hidden">
                <a:xfrm>
                  <a:off x="9982200" y="0"/>
                  <a:ext cx="2209800" cy="222646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5" name="Gerader Verbinder 194"/>
                <p:cNvCxnSpPr/>
                <p:nvPr/>
              </p:nvCxnSpPr>
              <p:spPr bwMode="hidden">
                <a:xfrm>
                  <a:off x="11199019" y="0"/>
                  <a:ext cx="992981" cy="1002506"/>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cxnSp>
            <p:nvCxnSpPr>
              <p:cNvPr id="186" name="Gerader Verbinder 185"/>
              <p:cNvCxnSpPr/>
              <p:nvPr/>
            </p:nvCxnSpPr>
            <p:spPr bwMode="hidden">
              <a:xfrm flipH="1" flipV="1">
                <a:off x="-1" y="1012053"/>
                <a:ext cx="5828811" cy="584594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7" name="Gerader Verbinder 186"/>
              <p:cNvCxnSpPr/>
              <p:nvPr/>
            </p:nvCxnSpPr>
            <p:spPr bwMode="hidden">
              <a:xfrm flipH="1" flipV="1">
                <a:off x="-1" y="2227340"/>
                <a:ext cx="4614781" cy="4630658"/>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8" name="Gerader Verbinder 187"/>
              <p:cNvCxnSpPr/>
              <p:nvPr/>
            </p:nvCxnSpPr>
            <p:spPr bwMode="hidden">
              <a:xfrm flipH="1" flipV="1">
                <a:off x="-1" y="3432149"/>
                <a:ext cx="3398419" cy="342584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9" name="Gerader Verbinder 188"/>
              <p:cNvCxnSpPr/>
              <p:nvPr/>
            </p:nvCxnSpPr>
            <p:spPr bwMode="hidden">
              <a:xfrm flipH="1" flipV="1">
                <a:off x="-1" y="4651431"/>
                <a:ext cx="2196496" cy="2206567"/>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0" name="Gerader Verbinder 189"/>
              <p:cNvCxnSpPr/>
              <p:nvPr/>
            </p:nvCxnSpPr>
            <p:spPr bwMode="hidden">
              <a:xfrm flipH="1" flipV="1">
                <a:off x="-1" y="5864453"/>
                <a:ext cx="987003" cy="99354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grpSp>
      <p:sp>
        <p:nvSpPr>
          <p:cNvPr id="212" name="Datumsplatzhalter 211"/>
          <p:cNvSpPr>
            <a:spLocks noGrp="1"/>
          </p:cNvSpPr>
          <p:nvPr>
            <p:ph type="dt" sz="half" idx="10"/>
          </p:nvPr>
        </p:nvSpPr>
        <p:spPr/>
        <p:txBody>
          <a:bodyPr/>
          <a:lstStyle/>
          <a:p>
            <a:fld id="{60A4083B-90AA-48CF-BAD5-00AA24D7F288}" type="datetime1">
              <a:rPr lang="de-DE" smtClean="0"/>
              <a:t>11.07.2018</a:t>
            </a:fld>
            <a:endParaRPr lang="de-DE" dirty="0"/>
          </a:p>
        </p:txBody>
      </p:sp>
      <p:sp>
        <p:nvSpPr>
          <p:cNvPr id="213" name="Fußzeilenplatzhalter 212"/>
          <p:cNvSpPr>
            <a:spLocks noGrp="1"/>
          </p:cNvSpPr>
          <p:nvPr>
            <p:ph type="ftr" sz="quarter" idx="11"/>
          </p:nvPr>
        </p:nvSpPr>
        <p:spPr/>
        <p:txBody>
          <a:bodyPr/>
          <a:lstStyle/>
          <a:p>
            <a:endParaRPr lang="de-DE" dirty="0"/>
          </a:p>
        </p:txBody>
      </p:sp>
      <p:sp>
        <p:nvSpPr>
          <p:cNvPr id="214" name="Foliennummernplatzhalter 213"/>
          <p:cNvSpPr>
            <a:spLocks noGrp="1"/>
          </p:cNvSpPr>
          <p:nvPr>
            <p:ph type="sldNum" sz="quarter" idx="12"/>
          </p:nvPr>
        </p:nvSpPr>
        <p:spPr/>
        <p:txBody>
          <a:bodyPr/>
          <a:lstStyle/>
          <a:p>
            <a:fld id="{E31375A4-56A4-47D6-9801-1991572033F7}" type="slidenum">
              <a:rPr lang="de-DE" smtClean="0"/>
              <a:pPr/>
              <a:t>‹Nr.›</a:t>
            </a:fld>
            <a:endParaRPr lang="de-DE" dirty="0"/>
          </a:p>
        </p:txBody>
      </p:sp>
    </p:spTree>
    <p:extLst>
      <p:ext uri="{BB962C8B-B14F-4D97-AF65-F5344CB8AC3E}">
        <p14:creationId xmlns:p14="http://schemas.microsoft.com/office/powerpoint/2010/main" val="21468172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3.png"/><Relationship Id="rId2" Type="http://schemas.openxmlformats.org/officeDocument/2006/relationships/slideLayout" Target="../slideLayouts/slideLayout2.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theme" Target="../theme/theme2.xml"/><Relationship Id="rId4"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53000">
              <a:schemeClr val="bg1"/>
            </a:gs>
            <a:gs pos="0">
              <a:schemeClr val="bg1">
                <a:lumMod val="100000"/>
              </a:schemeClr>
            </a:gs>
            <a:gs pos="100000">
              <a:schemeClr val="bg1">
                <a:lumMod val="95000"/>
                <a:alpha val="65000"/>
              </a:schemeClr>
            </a:gs>
          </a:gsLst>
          <a:lin ang="5400000" scaled="1"/>
          <a:tileRect/>
        </a:gradFill>
        <a:effectLst/>
      </p:bgPr>
    </p:bg>
    <p:spTree>
      <p:nvGrpSpPr>
        <p:cNvPr id="1" name=""/>
        <p:cNvGrpSpPr/>
        <p:nvPr/>
      </p:nvGrpSpPr>
      <p:grpSpPr>
        <a:xfrm>
          <a:off x="0" y="0"/>
          <a:ext cx="0" cy="0"/>
          <a:chOff x="0" y="0"/>
          <a:chExt cx="0" cy="0"/>
        </a:xfrm>
      </p:grpSpPr>
      <p:pic>
        <p:nvPicPr>
          <p:cNvPr id="10" name="Grafik 9">
            <a:extLst>
              <a:ext uri="{FF2B5EF4-FFF2-40B4-BE49-F238E27FC236}">
                <a16:creationId xmlns:a16="http://schemas.microsoft.com/office/drawing/2014/main" xmlns="" id="{F122DA5F-F369-425E-9800-5E085E2248B1}"/>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39012" y="6263928"/>
            <a:ext cx="809269" cy="479831"/>
          </a:xfrm>
          <a:prstGeom prst="rect">
            <a:avLst/>
          </a:prstGeom>
        </p:spPr>
      </p:pic>
      <p:sp>
        <p:nvSpPr>
          <p:cNvPr id="2" name="Titelplatzhalter 1"/>
          <p:cNvSpPr>
            <a:spLocks noGrp="1"/>
          </p:cNvSpPr>
          <p:nvPr>
            <p:ph type="title"/>
          </p:nvPr>
        </p:nvSpPr>
        <p:spPr>
          <a:xfrm>
            <a:off x="1295400" y="503853"/>
            <a:ext cx="9601200" cy="1142385"/>
          </a:xfrm>
          <a:prstGeom prst="rect">
            <a:avLst/>
          </a:prstGeom>
        </p:spPr>
        <p:txBody>
          <a:bodyPr vert="horz" lIns="91440" tIns="45720" rIns="91440" bIns="45720" rtlCol="0" anchor="b">
            <a:normAutofit/>
          </a:bodyPr>
          <a:lstStyle/>
          <a:p>
            <a:r>
              <a:rPr lang="de-DE" dirty="0"/>
              <a:t>Titelmasterformat durch Klicken bearbeiten</a:t>
            </a:r>
          </a:p>
        </p:txBody>
      </p:sp>
      <p:sp>
        <p:nvSpPr>
          <p:cNvPr id="3" name="Textplatzhalter 2"/>
          <p:cNvSpPr>
            <a:spLocks noGrp="1"/>
          </p:cNvSpPr>
          <p:nvPr>
            <p:ph type="body" idx="1"/>
          </p:nvPr>
        </p:nvSpPr>
        <p:spPr>
          <a:xfrm>
            <a:off x="1295400" y="1981201"/>
            <a:ext cx="9601200" cy="3809999"/>
          </a:xfrm>
          <a:prstGeom prst="rect">
            <a:avLst/>
          </a:prstGeom>
        </p:spPr>
        <p:txBody>
          <a:bodyPr vert="horz" lIns="91440" tIns="45720" rIns="91440" bIns="45720" rtlCol="0">
            <a:normAutofit/>
          </a:body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4" name="Datumsplatzhalter 3"/>
          <p:cNvSpPr>
            <a:spLocks noGrp="1"/>
          </p:cNvSpPr>
          <p:nvPr>
            <p:ph type="dt" sz="half" idx="2"/>
          </p:nvPr>
        </p:nvSpPr>
        <p:spPr>
          <a:xfrm>
            <a:off x="9294042" y="6289679"/>
            <a:ext cx="965946" cy="222436"/>
          </a:xfrm>
          <a:prstGeom prst="rect">
            <a:avLst/>
          </a:prstGeom>
        </p:spPr>
        <p:txBody>
          <a:bodyPr vert="horz" lIns="91440" tIns="45720" rIns="91440" bIns="45720" rtlCol="0" anchor="ctr"/>
          <a:lstStyle>
            <a:lvl1pPr algn="r">
              <a:defRPr sz="800">
                <a:solidFill>
                  <a:schemeClr val="tx1">
                    <a:lumMod val="50000"/>
                    <a:lumOff val="50000"/>
                  </a:schemeClr>
                </a:solidFill>
              </a:defRPr>
            </a:lvl1pPr>
          </a:lstStyle>
          <a:p>
            <a:fld id="{B51B2453-8663-4C69-AF73-9FD7B1DEC5D0}" type="datetime1">
              <a:rPr lang="de-DE" smtClean="0"/>
              <a:t>11.07.2018</a:t>
            </a:fld>
            <a:endParaRPr lang="de-DE" dirty="0"/>
          </a:p>
        </p:txBody>
      </p:sp>
      <p:sp>
        <p:nvSpPr>
          <p:cNvPr id="5" name="Fußzeilenplatzhalter 4"/>
          <p:cNvSpPr>
            <a:spLocks noGrp="1"/>
          </p:cNvSpPr>
          <p:nvPr>
            <p:ph type="ftr" sz="quarter" idx="3"/>
          </p:nvPr>
        </p:nvSpPr>
        <p:spPr>
          <a:xfrm>
            <a:off x="609601" y="6289679"/>
            <a:ext cx="6128030" cy="222436"/>
          </a:xfrm>
          <a:prstGeom prst="rect">
            <a:avLst/>
          </a:prstGeom>
        </p:spPr>
        <p:txBody>
          <a:bodyPr vert="horz" lIns="91440" tIns="45720" rIns="91440" bIns="45720" rtlCol="0" anchor="ctr"/>
          <a:lstStyle>
            <a:lvl1pPr algn="l">
              <a:defRPr sz="800">
                <a:solidFill>
                  <a:schemeClr val="tx1">
                    <a:lumMod val="50000"/>
                    <a:lumOff val="50000"/>
                  </a:schemeClr>
                </a:solidFill>
              </a:defRPr>
            </a:lvl1pPr>
          </a:lstStyle>
          <a:p>
            <a:endParaRPr lang="de-DE" dirty="0"/>
          </a:p>
        </p:txBody>
      </p:sp>
      <p:sp>
        <p:nvSpPr>
          <p:cNvPr id="6" name="Foliennummernplatzhalter 5"/>
          <p:cNvSpPr>
            <a:spLocks noGrp="1"/>
          </p:cNvSpPr>
          <p:nvPr>
            <p:ph type="sldNum" sz="quarter" idx="4"/>
          </p:nvPr>
        </p:nvSpPr>
        <p:spPr>
          <a:xfrm>
            <a:off x="10665311" y="6289679"/>
            <a:ext cx="918882" cy="222436"/>
          </a:xfrm>
          <a:prstGeom prst="rect">
            <a:avLst/>
          </a:prstGeom>
        </p:spPr>
        <p:txBody>
          <a:bodyPr vert="horz" lIns="91440" tIns="45720" rIns="91440" bIns="45720" rtlCol="0" anchor="ctr"/>
          <a:lstStyle>
            <a:lvl1pPr algn="r">
              <a:defRPr sz="800">
                <a:solidFill>
                  <a:schemeClr val="tx1">
                    <a:lumMod val="50000"/>
                    <a:lumOff val="50000"/>
                  </a:schemeClr>
                </a:solidFill>
              </a:defRPr>
            </a:lvl1pPr>
          </a:lstStyle>
          <a:p>
            <a:fld id="{E31375A4-56A4-47D6-9801-1991572033F7}" type="slidenum">
              <a:rPr lang="de-DE" smtClean="0"/>
              <a:pPr/>
              <a:t>‹Nr.›</a:t>
            </a:fld>
            <a:endParaRPr lang="de-DE" dirty="0"/>
          </a:p>
        </p:txBody>
      </p:sp>
      <p:cxnSp>
        <p:nvCxnSpPr>
          <p:cNvPr id="148" name="Gerader Verbinder 147"/>
          <p:cNvCxnSpPr/>
          <p:nvPr/>
        </p:nvCxnSpPr>
        <p:spPr>
          <a:xfrm>
            <a:off x="609600" y="6172200"/>
            <a:ext cx="10972800" cy="0"/>
          </a:xfrm>
          <a:prstGeom prst="line">
            <a:avLst/>
          </a:prstGeom>
          <a:ln w="12700"/>
        </p:spPr>
        <p:style>
          <a:lnRef idx="1">
            <a:schemeClr val="accent1"/>
          </a:lnRef>
          <a:fillRef idx="0">
            <a:schemeClr val="accent1"/>
          </a:fillRef>
          <a:effectRef idx="0">
            <a:schemeClr val="accent1"/>
          </a:effectRef>
          <a:fontRef idx="minor">
            <a:schemeClr val="tx1"/>
          </a:fontRef>
        </p:style>
      </p:cxnSp>
      <p:pic>
        <p:nvPicPr>
          <p:cNvPr id="12" name="Grafik 11">
            <a:extLst>
              <a:ext uri="{FF2B5EF4-FFF2-40B4-BE49-F238E27FC236}">
                <a16:creationId xmlns:a16="http://schemas.microsoft.com/office/drawing/2014/main" xmlns="" id="{5F1B4320-4208-4F94-8ACA-7CFD09946D5A}"/>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9535418" y="6308127"/>
            <a:ext cx="2475299" cy="405787"/>
          </a:xfrm>
          <a:prstGeom prst="rect">
            <a:avLst/>
          </a:prstGeom>
        </p:spPr>
      </p:pic>
      <p:grpSp>
        <p:nvGrpSpPr>
          <p:cNvPr id="96" name="Gruppieren 95"/>
          <p:cNvGrpSpPr/>
          <p:nvPr/>
        </p:nvGrpSpPr>
        <p:grpSpPr bwMode="hidden">
          <a:xfrm>
            <a:off x="-609255" y="-549873"/>
            <a:ext cx="12192002" cy="6858000"/>
            <a:chOff x="-1" y="0"/>
            <a:chExt cx="12192002" cy="6858000"/>
          </a:xfrm>
        </p:grpSpPr>
        <p:cxnSp>
          <p:nvCxnSpPr>
            <p:cNvPr id="97" name="Gerader Verbinder 96"/>
            <p:cNvCxnSpPr/>
            <p:nvPr/>
          </p:nvCxnSpPr>
          <p:spPr bwMode="hidden">
            <a:xfrm>
              <a:off x="610194"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98" name="Gerader Verbinder 97"/>
            <p:cNvCxnSpPr/>
            <p:nvPr/>
          </p:nvCxnSpPr>
          <p:spPr bwMode="hidden">
            <a:xfrm>
              <a:off x="1829332"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99" name="Gerader Verbinder 98"/>
            <p:cNvCxnSpPr/>
            <p:nvPr/>
          </p:nvCxnSpPr>
          <p:spPr bwMode="hidden">
            <a:xfrm>
              <a:off x="3048470"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0" name="Gerader Verbinder 99"/>
            <p:cNvCxnSpPr/>
            <p:nvPr/>
          </p:nvCxnSpPr>
          <p:spPr bwMode="hidden">
            <a:xfrm>
              <a:off x="4267608"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1" name="Gerader Verbinder 100"/>
            <p:cNvCxnSpPr/>
            <p:nvPr/>
          </p:nvCxnSpPr>
          <p:spPr bwMode="hidden">
            <a:xfrm>
              <a:off x="5486746"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2" name="Gerader Verbinder 101"/>
            <p:cNvCxnSpPr/>
            <p:nvPr/>
          </p:nvCxnSpPr>
          <p:spPr bwMode="hidden">
            <a:xfrm>
              <a:off x="6705884"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3" name="Gerader Verbinder 102"/>
            <p:cNvCxnSpPr/>
            <p:nvPr/>
          </p:nvCxnSpPr>
          <p:spPr bwMode="hidden">
            <a:xfrm>
              <a:off x="7925022"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4" name="Gerader Verbinder 103"/>
            <p:cNvCxnSpPr/>
            <p:nvPr/>
          </p:nvCxnSpPr>
          <p:spPr bwMode="hidden">
            <a:xfrm>
              <a:off x="9144160"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5" name="Gerader Verbinder 104"/>
            <p:cNvCxnSpPr/>
            <p:nvPr/>
          </p:nvCxnSpPr>
          <p:spPr bwMode="hidden">
            <a:xfrm>
              <a:off x="10363298"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6" name="Gerader Verbinder 105"/>
            <p:cNvCxnSpPr/>
            <p:nvPr/>
          </p:nvCxnSpPr>
          <p:spPr bwMode="hidden">
            <a:xfrm>
              <a:off x="11582436"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7" name="Gerader Verbinder 106"/>
            <p:cNvCxnSpPr/>
            <p:nvPr/>
          </p:nvCxnSpPr>
          <p:spPr bwMode="hidden">
            <a:xfrm>
              <a:off x="2819" y="386485"/>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8" name="Gerader Verbinder 107"/>
            <p:cNvCxnSpPr/>
            <p:nvPr/>
          </p:nvCxnSpPr>
          <p:spPr bwMode="hidden">
            <a:xfrm>
              <a:off x="2819" y="1611181"/>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9" name="Gerader Verbinder 108"/>
            <p:cNvCxnSpPr/>
            <p:nvPr/>
          </p:nvCxnSpPr>
          <p:spPr bwMode="hidden">
            <a:xfrm>
              <a:off x="2819" y="2835877"/>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0" name="Gerader Verbinder 109"/>
            <p:cNvCxnSpPr/>
            <p:nvPr/>
          </p:nvCxnSpPr>
          <p:spPr bwMode="hidden">
            <a:xfrm>
              <a:off x="2819" y="4060573"/>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1" name="Gerader Verbinder 110"/>
            <p:cNvCxnSpPr/>
            <p:nvPr/>
          </p:nvCxnSpPr>
          <p:spPr bwMode="hidden">
            <a:xfrm>
              <a:off x="2819" y="5285269"/>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2" name="Gerader Verbinder 111"/>
            <p:cNvCxnSpPr/>
            <p:nvPr/>
          </p:nvCxnSpPr>
          <p:spPr bwMode="hidden">
            <a:xfrm>
              <a:off x="2819" y="6509965"/>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113" name="Gruppieren 112"/>
            <p:cNvGrpSpPr/>
            <p:nvPr userDrawn="1"/>
          </p:nvGrpSpPr>
          <p:grpSpPr bwMode="hidden">
            <a:xfrm>
              <a:off x="-1" y="0"/>
              <a:ext cx="12192001" cy="6858000"/>
              <a:chOff x="-1" y="0"/>
              <a:chExt cx="12192001" cy="6858000"/>
            </a:xfrm>
          </p:grpSpPr>
          <p:cxnSp>
            <p:nvCxnSpPr>
              <p:cNvPr id="131" name="Gerader Verbinder 130"/>
              <p:cNvCxnSpPr/>
              <p:nvPr/>
            </p:nvCxnSpPr>
            <p:spPr bwMode="hidden">
              <a:xfrm>
                <a:off x="225425"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2" name="Gerader Verbinder 131"/>
              <p:cNvCxnSpPr/>
              <p:nvPr/>
            </p:nvCxnSpPr>
            <p:spPr bwMode="hidden">
              <a:xfrm>
                <a:off x="1449154"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3" name="Gerader Verbinder 132"/>
              <p:cNvCxnSpPr/>
              <p:nvPr/>
            </p:nvCxnSpPr>
            <p:spPr bwMode="hidden">
              <a:xfrm>
                <a:off x="2665982"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4" name="Gerader Verbinder 133"/>
              <p:cNvCxnSpPr/>
              <p:nvPr/>
            </p:nvCxnSpPr>
            <p:spPr bwMode="hidden">
              <a:xfrm>
                <a:off x="3885119"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5" name="Gerader Verbinder 134"/>
              <p:cNvCxnSpPr/>
              <p:nvPr/>
            </p:nvCxnSpPr>
            <p:spPr bwMode="hidden">
              <a:xfrm>
                <a:off x="5106502"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136" name="Gruppieren 135"/>
              <p:cNvGrpSpPr/>
              <p:nvPr/>
            </p:nvGrpSpPr>
            <p:grpSpPr bwMode="hidden">
              <a:xfrm>
                <a:off x="6327885" y="0"/>
                <a:ext cx="5864115" cy="5898673"/>
                <a:chOff x="6327885" y="0"/>
                <a:chExt cx="5864115" cy="5898673"/>
              </a:xfrm>
            </p:grpSpPr>
            <p:cxnSp>
              <p:nvCxnSpPr>
                <p:cNvPr id="142" name="Gerader Verbinder 141"/>
                <p:cNvCxnSpPr/>
                <p:nvPr/>
              </p:nvCxnSpPr>
              <p:spPr bwMode="hidden">
                <a:xfrm>
                  <a:off x="6327885" y="0"/>
                  <a:ext cx="5864115" cy="5898673"/>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3" name="Gerader Verbinder 142"/>
                <p:cNvCxnSpPr/>
                <p:nvPr/>
              </p:nvCxnSpPr>
              <p:spPr bwMode="hidden">
                <a:xfrm>
                  <a:off x="7549268" y="0"/>
                  <a:ext cx="4642732" cy="467242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4" name="Gerader Verbinder 143"/>
                <p:cNvCxnSpPr/>
                <p:nvPr/>
              </p:nvCxnSpPr>
              <p:spPr bwMode="hidden">
                <a:xfrm>
                  <a:off x="8772997" y="0"/>
                  <a:ext cx="3419003" cy="345674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5" name="Gerader Verbinder 144"/>
                <p:cNvCxnSpPr/>
                <p:nvPr/>
              </p:nvCxnSpPr>
              <p:spPr bwMode="hidden">
                <a:xfrm>
                  <a:off x="9982200" y="0"/>
                  <a:ext cx="2209800" cy="222646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6" name="Gerader Verbinder 145"/>
                <p:cNvCxnSpPr/>
                <p:nvPr/>
              </p:nvCxnSpPr>
              <p:spPr bwMode="hidden">
                <a:xfrm>
                  <a:off x="11199019" y="0"/>
                  <a:ext cx="992981" cy="1002506"/>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137" name="Gerader Verbinder 136"/>
              <p:cNvCxnSpPr/>
              <p:nvPr/>
            </p:nvCxnSpPr>
            <p:spPr bwMode="hidden">
              <a:xfrm flipH="1" flipV="1">
                <a:off x="-1" y="1012053"/>
                <a:ext cx="5828811" cy="584594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8" name="Gerader Verbinder 137"/>
              <p:cNvCxnSpPr/>
              <p:nvPr/>
            </p:nvCxnSpPr>
            <p:spPr bwMode="hidden">
              <a:xfrm flipH="1" flipV="1">
                <a:off x="-1" y="2227340"/>
                <a:ext cx="4614781" cy="4630658"/>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9" name="Gerader Verbinder 138"/>
              <p:cNvCxnSpPr/>
              <p:nvPr/>
            </p:nvCxnSpPr>
            <p:spPr bwMode="hidden">
              <a:xfrm flipH="1" flipV="1">
                <a:off x="-1" y="3432149"/>
                <a:ext cx="3398419" cy="342584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0" name="Gerader Verbinder 139"/>
              <p:cNvCxnSpPr/>
              <p:nvPr/>
            </p:nvCxnSpPr>
            <p:spPr bwMode="hidden">
              <a:xfrm flipH="1" flipV="1">
                <a:off x="-1" y="4651431"/>
                <a:ext cx="2196496" cy="2206567"/>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1" name="Gerader Verbinder 140"/>
              <p:cNvCxnSpPr/>
              <p:nvPr/>
            </p:nvCxnSpPr>
            <p:spPr bwMode="hidden">
              <a:xfrm flipH="1" flipV="1">
                <a:off x="-1" y="5864453"/>
                <a:ext cx="987003" cy="99354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114" name="Gruppieren 113"/>
            <p:cNvGrpSpPr/>
            <p:nvPr userDrawn="1"/>
          </p:nvGrpSpPr>
          <p:grpSpPr bwMode="hidden">
            <a:xfrm flipH="1">
              <a:off x="0" y="0"/>
              <a:ext cx="12192001" cy="6858000"/>
              <a:chOff x="-1" y="0"/>
              <a:chExt cx="12192001" cy="6858000"/>
            </a:xfrm>
          </p:grpSpPr>
          <p:cxnSp>
            <p:nvCxnSpPr>
              <p:cNvPr id="115" name="Gerader Verbinder 114"/>
              <p:cNvCxnSpPr/>
              <p:nvPr/>
            </p:nvCxnSpPr>
            <p:spPr bwMode="hidden">
              <a:xfrm>
                <a:off x="225425"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6" name="Gerader Verbinder 115"/>
              <p:cNvCxnSpPr/>
              <p:nvPr/>
            </p:nvCxnSpPr>
            <p:spPr bwMode="hidden">
              <a:xfrm>
                <a:off x="1449154"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7" name="Gerader Verbinder 116"/>
              <p:cNvCxnSpPr/>
              <p:nvPr/>
            </p:nvCxnSpPr>
            <p:spPr bwMode="hidden">
              <a:xfrm>
                <a:off x="2665982"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8" name="Gerader Verbinder 117"/>
              <p:cNvCxnSpPr/>
              <p:nvPr/>
            </p:nvCxnSpPr>
            <p:spPr bwMode="hidden">
              <a:xfrm>
                <a:off x="3885119"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9" name="Gerader Verbinder 118"/>
              <p:cNvCxnSpPr/>
              <p:nvPr/>
            </p:nvCxnSpPr>
            <p:spPr bwMode="hidden">
              <a:xfrm>
                <a:off x="5106502"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120" name="Gruppieren 119"/>
              <p:cNvGrpSpPr/>
              <p:nvPr/>
            </p:nvGrpSpPr>
            <p:grpSpPr bwMode="hidden">
              <a:xfrm>
                <a:off x="6327885" y="0"/>
                <a:ext cx="5864115" cy="5898673"/>
                <a:chOff x="6327885" y="0"/>
                <a:chExt cx="5864115" cy="5898673"/>
              </a:xfrm>
            </p:grpSpPr>
            <p:cxnSp>
              <p:nvCxnSpPr>
                <p:cNvPr id="126" name="Gerader Verbinder 125"/>
                <p:cNvCxnSpPr/>
                <p:nvPr/>
              </p:nvCxnSpPr>
              <p:spPr bwMode="hidden">
                <a:xfrm>
                  <a:off x="6327885" y="0"/>
                  <a:ext cx="5864115" cy="5898673"/>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7" name="Gerader Verbinder 126"/>
                <p:cNvCxnSpPr/>
                <p:nvPr/>
              </p:nvCxnSpPr>
              <p:spPr bwMode="hidden">
                <a:xfrm>
                  <a:off x="7549268" y="0"/>
                  <a:ext cx="4642732" cy="467242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8" name="Gerader Verbinder 127"/>
                <p:cNvCxnSpPr/>
                <p:nvPr/>
              </p:nvCxnSpPr>
              <p:spPr bwMode="hidden">
                <a:xfrm>
                  <a:off x="8772997" y="0"/>
                  <a:ext cx="3419003" cy="345674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9" name="Gerader Verbinder 128"/>
                <p:cNvCxnSpPr/>
                <p:nvPr/>
              </p:nvCxnSpPr>
              <p:spPr bwMode="hidden">
                <a:xfrm>
                  <a:off x="9982200" y="0"/>
                  <a:ext cx="2209800" cy="222646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0" name="Gerader Verbinder 129"/>
                <p:cNvCxnSpPr/>
                <p:nvPr/>
              </p:nvCxnSpPr>
              <p:spPr bwMode="hidden">
                <a:xfrm>
                  <a:off x="11199019" y="0"/>
                  <a:ext cx="992981" cy="1002506"/>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121" name="Gerader Verbinder 120"/>
              <p:cNvCxnSpPr/>
              <p:nvPr/>
            </p:nvCxnSpPr>
            <p:spPr bwMode="hidden">
              <a:xfrm flipH="1" flipV="1">
                <a:off x="-1" y="1012053"/>
                <a:ext cx="5828811" cy="584594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2" name="Gerader Verbinder 121"/>
              <p:cNvCxnSpPr/>
              <p:nvPr/>
            </p:nvCxnSpPr>
            <p:spPr bwMode="hidden">
              <a:xfrm flipH="1" flipV="1">
                <a:off x="-1" y="2227340"/>
                <a:ext cx="4614781" cy="4630658"/>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3" name="Gerader Verbinder 122"/>
              <p:cNvCxnSpPr/>
              <p:nvPr/>
            </p:nvCxnSpPr>
            <p:spPr bwMode="hidden">
              <a:xfrm flipH="1" flipV="1">
                <a:off x="-1" y="3432149"/>
                <a:ext cx="3398419" cy="342584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4" name="Gerader Verbinder 123"/>
              <p:cNvCxnSpPr/>
              <p:nvPr/>
            </p:nvCxnSpPr>
            <p:spPr bwMode="hidden">
              <a:xfrm flipH="1" flipV="1">
                <a:off x="-1" y="4651431"/>
                <a:ext cx="2196496" cy="2206567"/>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5" name="Gerader Verbinder 124"/>
              <p:cNvCxnSpPr/>
              <p:nvPr/>
            </p:nvCxnSpPr>
            <p:spPr bwMode="hidden">
              <a:xfrm flipH="1" flipV="1">
                <a:off x="-1" y="5864453"/>
                <a:ext cx="987003" cy="99354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grpSp>
      <p:pic>
        <p:nvPicPr>
          <p:cNvPr id="7" name="Grafik 6"/>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10639457" y="460392"/>
            <a:ext cx="754596" cy="754596"/>
          </a:xfrm>
          <a:prstGeom prst="rect">
            <a:avLst/>
          </a:prstGeom>
        </p:spPr>
      </p:pic>
    </p:spTree>
    <p:extLst>
      <p:ext uri="{BB962C8B-B14F-4D97-AF65-F5344CB8AC3E}">
        <p14:creationId xmlns:p14="http://schemas.microsoft.com/office/powerpoint/2010/main" val="19432598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72" r:id="rId3"/>
    <p:sldLayoutId id="2147483671" r:id="rId4"/>
    <p:sldLayoutId id="2147483651" r:id="rId5"/>
    <p:sldLayoutId id="2147483652" r:id="rId6"/>
    <p:sldLayoutId id="2147483653" r:id="rId7"/>
    <p:sldLayoutId id="2147483654" r:id="rId8"/>
    <p:sldLayoutId id="2147483655" r:id="rId9"/>
    <p:sldLayoutId id="2147483656" r:id="rId10"/>
    <p:sldLayoutId id="2147483669" r:id="rId11"/>
    <p:sldLayoutId id="2147483658" r:id="rId12"/>
    <p:sldLayoutId id="2147483659" r:id="rId13"/>
  </p:sldLayoutIdLst>
  <p:hf sldNum="0" hdr="0" ftr="0" dt="0"/>
  <p:txStyles>
    <p:titleStyle>
      <a:lvl1pPr algn="l" defTabSz="914400" rtl="0" eaLnBrk="1" latinLnBrk="0" hangingPunct="1">
        <a:lnSpc>
          <a:spcPct val="90000"/>
        </a:lnSpc>
        <a:spcBef>
          <a:spcPct val="0"/>
        </a:spcBef>
        <a:buNone/>
        <a:defRPr sz="3200" b="1" kern="1200">
          <a:solidFill>
            <a:srgbClr val="339933"/>
          </a:solidFill>
          <a:latin typeface="+mj-lt"/>
          <a:ea typeface="+mj-ea"/>
          <a:cs typeface="+mj-cs"/>
        </a:defRPr>
      </a:lvl1pPr>
    </p:titleStyle>
    <p:bodyStyle>
      <a:lvl1pPr marL="228600" indent="-228600" algn="l" defTabSz="914400" rtl="0" eaLnBrk="1" latinLnBrk="0" hangingPunct="1">
        <a:lnSpc>
          <a:spcPct val="90000"/>
        </a:lnSpc>
        <a:spcBef>
          <a:spcPts val="1800"/>
        </a:spcBef>
        <a:buClr>
          <a:schemeClr val="accent1"/>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buClr>
        <a:buSzPct val="100000"/>
        <a:buFont typeface="Arial" pitchFamily="34" charset="0"/>
        <a:buChar char="▪"/>
        <a:defRPr sz="1400" kern="1200">
          <a:solidFill>
            <a:schemeClr val="tx1"/>
          </a:solidFill>
          <a:latin typeface="+mn-lt"/>
          <a:ea typeface="+mn-ea"/>
          <a:cs typeface="+mn-cs"/>
        </a:defRPr>
      </a:lvl8pPr>
      <a:lvl9pPr marL="2057400" indent="-179388" algn="l" defTabSz="914400" rtl="0" eaLnBrk="1" latinLnBrk="0" hangingPunct="1">
        <a:lnSpc>
          <a:spcPct val="90000"/>
        </a:lnSpc>
        <a:spcBef>
          <a:spcPts val="600"/>
        </a:spcBef>
        <a:buClr>
          <a:schemeClr val="accent1"/>
        </a:buClr>
        <a:buSzPct val="100000"/>
        <a:buFont typeface="Arial"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1" orient="horz" pos="2160" userDrawn="1">
          <p15:clr>
            <a:srgbClr val="F26B43"/>
          </p15:clr>
        </p15:guide>
        <p15:guide id="2" pos="384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53000">
              <a:schemeClr val="bg1"/>
            </a:gs>
            <a:gs pos="0">
              <a:schemeClr val="bg1">
                <a:lumMod val="100000"/>
              </a:schemeClr>
            </a:gs>
            <a:gs pos="100000">
              <a:schemeClr val="bg1">
                <a:lumMod val="95000"/>
                <a:alpha val="65000"/>
              </a:schemeClr>
            </a:gs>
          </a:gsLst>
          <a:lin ang="5400000" scaled="1"/>
          <a:tileRect/>
        </a:gradFill>
        <a:effectLst/>
      </p:bgPr>
    </p:bg>
    <p:spTree>
      <p:nvGrpSpPr>
        <p:cNvPr id="1" name=""/>
        <p:cNvGrpSpPr/>
        <p:nvPr/>
      </p:nvGrpSpPr>
      <p:grpSpPr>
        <a:xfrm>
          <a:off x="0" y="0"/>
          <a:ext cx="0" cy="0"/>
          <a:chOff x="0" y="0"/>
          <a:chExt cx="0" cy="0"/>
        </a:xfrm>
      </p:grpSpPr>
      <p:pic>
        <p:nvPicPr>
          <p:cNvPr id="10" name="Grafik 9">
            <a:extLst>
              <a:ext uri="{FF2B5EF4-FFF2-40B4-BE49-F238E27FC236}">
                <a16:creationId xmlns:a16="http://schemas.microsoft.com/office/drawing/2014/main" xmlns="" id="{F122DA5F-F369-425E-9800-5E085E2248B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9012" y="6263928"/>
            <a:ext cx="809269" cy="479831"/>
          </a:xfrm>
          <a:prstGeom prst="rect">
            <a:avLst/>
          </a:prstGeom>
        </p:spPr>
      </p:pic>
      <p:sp>
        <p:nvSpPr>
          <p:cNvPr id="2" name="Titelplatzhalter 1"/>
          <p:cNvSpPr>
            <a:spLocks noGrp="1"/>
          </p:cNvSpPr>
          <p:nvPr>
            <p:ph type="title"/>
          </p:nvPr>
        </p:nvSpPr>
        <p:spPr>
          <a:xfrm>
            <a:off x="1295400" y="503853"/>
            <a:ext cx="9601200" cy="1142385"/>
          </a:xfrm>
          <a:prstGeom prst="rect">
            <a:avLst/>
          </a:prstGeom>
        </p:spPr>
        <p:txBody>
          <a:bodyPr vert="horz" lIns="91440" tIns="45720" rIns="91440" bIns="45720" rtlCol="0" anchor="b">
            <a:normAutofit/>
          </a:bodyPr>
          <a:lstStyle/>
          <a:p>
            <a:r>
              <a:rPr lang="de-DE" dirty="0"/>
              <a:t>Titelmasterformat durch Klicken bearbeiten</a:t>
            </a:r>
          </a:p>
        </p:txBody>
      </p:sp>
      <p:sp>
        <p:nvSpPr>
          <p:cNvPr id="3" name="Textplatzhalter 2"/>
          <p:cNvSpPr>
            <a:spLocks noGrp="1"/>
          </p:cNvSpPr>
          <p:nvPr>
            <p:ph type="body" idx="1"/>
          </p:nvPr>
        </p:nvSpPr>
        <p:spPr>
          <a:xfrm>
            <a:off x="1295400" y="1981201"/>
            <a:ext cx="9601200" cy="3809999"/>
          </a:xfrm>
          <a:prstGeom prst="rect">
            <a:avLst/>
          </a:prstGeom>
        </p:spPr>
        <p:txBody>
          <a:bodyPr vert="horz" lIns="91440" tIns="45720" rIns="91440" bIns="45720" rtlCol="0">
            <a:normAutofit/>
          </a:body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4" name="Datumsplatzhalter 3"/>
          <p:cNvSpPr>
            <a:spLocks noGrp="1"/>
          </p:cNvSpPr>
          <p:nvPr>
            <p:ph type="dt" sz="half" idx="2"/>
          </p:nvPr>
        </p:nvSpPr>
        <p:spPr>
          <a:xfrm>
            <a:off x="9294042" y="6289679"/>
            <a:ext cx="965946" cy="222436"/>
          </a:xfrm>
          <a:prstGeom prst="rect">
            <a:avLst/>
          </a:prstGeom>
        </p:spPr>
        <p:txBody>
          <a:bodyPr vert="horz" lIns="91440" tIns="45720" rIns="91440" bIns="45720" rtlCol="0" anchor="ctr"/>
          <a:lstStyle>
            <a:lvl1pPr algn="r">
              <a:defRPr sz="800">
                <a:solidFill>
                  <a:schemeClr val="tx1">
                    <a:lumMod val="50000"/>
                    <a:lumOff val="50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B51B2453-8663-4C69-AF73-9FD7B1DEC5D0}" type="datetime1">
              <a:rPr kumimoji="0" lang="de-DE" sz="800" b="0" i="0" u="none" strike="noStrike" kern="1200" cap="none" spc="0" normalizeH="0" baseline="0" noProof="0" smtClean="0">
                <a:ln>
                  <a:noFill/>
                </a:ln>
                <a:solidFill>
                  <a:srgbClr val="2D2E2D">
                    <a:lumMod val="50000"/>
                    <a:lumOff val="50000"/>
                  </a:srgbClr>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11.07.2018</a:t>
            </a:fld>
            <a:endParaRPr kumimoji="0" lang="de-DE" sz="800" b="0" i="0" u="none" strike="noStrike" kern="1200" cap="none" spc="0" normalizeH="0" baseline="0" noProof="0" dirty="0">
              <a:ln>
                <a:noFill/>
              </a:ln>
              <a:solidFill>
                <a:srgbClr val="2D2E2D">
                  <a:lumMod val="50000"/>
                  <a:lumOff val="50000"/>
                </a:srgbClr>
              </a:solidFill>
              <a:effectLst/>
              <a:uLnTx/>
              <a:uFillTx/>
              <a:latin typeface="Arial"/>
              <a:ea typeface="+mn-ea"/>
              <a:cs typeface="+mn-cs"/>
            </a:endParaRPr>
          </a:p>
        </p:txBody>
      </p:sp>
      <p:sp>
        <p:nvSpPr>
          <p:cNvPr id="5" name="Fußzeilenplatzhalter 4"/>
          <p:cNvSpPr>
            <a:spLocks noGrp="1"/>
          </p:cNvSpPr>
          <p:nvPr>
            <p:ph type="ftr" sz="quarter" idx="3"/>
          </p:nvPr>
        </p:nvSpPr>
        <p:spPr>
          <a:xfrm>
            <a:off x="609601" y="6289679"/>
            <a:ext cx="6128030" cy="222436"/>
          </a:xfrm>
          <a:prstGeom prst="rect">
            <a:avLst/>
          </a:prstGeom>
        </p:spPr>
        <p:txBody>
          <a:bodyPr vert="horz" lIns="91440" tIns="45720" rIns="91440" bIns="45720" rtlCol="0" anchor="ctr"/>
          <a:lstStyle>
            <a:lvl1pPr algn="l">
              <a:defRPr sz="800">
                <a:solidFill>
                  <a:schemeClr val="tx1">
                    <a:lumMod val="50000"/>
                    <a:lumOff val="50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800" b="0" i="0" u="none" strike="noStrike" kern="1200" cap="none" spc="0" normalizeH="0" baseline="0" noProof="0" dirty="0">
              <a:ln>
                <a:noFill/>
              </a:ln>
              <a:solidFill>
                <a:srgbClr val="2D2E2D">
                  <a:lumMod val="50000"/>
                  <a:lumOff val="50000"/>
                </a:srgbClr>
              </a:solidFill>
              <a:effectLst/>
              <a:uLnTx/>
              <a:uFillTx/>
              <a:latin typeface="Arial"/>
              <a:ea typeface="+mn-ea"/>
              <a:cs typeface="+mn-cs"/>
            </a:endParaRPr>
          </a:p>
        </p:txBody>
      </p:sp>
      <p:sp>
        <p:nvSpPr>
          <p:cNvPr id="6" name="Foliennummernplatzhalter 5"/>
          <p:cNvSpPr>
            <a:spLocks noGrp="1"/>
          </p:cNvSpPr>
          <p:nvPr>
            <p:ph type="sldNum" sz="quarter" idx="4"/>
          </p:nvPr>
        </p:nvSpPr>
        <p:spPr>
          <a:xfrm>
            <a:off x="10665311" y="6289679"/>
            <a:ext cx="918882" cy="222436"/>
          </a:xfrm>
          <a:prstGeom prst="rect">
            <a:avLst/>
          </a:prstGeom>
        </p:spPr>
        <p:txBody>
          <a:bodyPr vert="horz" lIns="91440" tIns="45720" rIns="91440" bIns="45720" rtlCol="0" anchor="ctr"/>
          <a:lstStyle>
            <a:lvl1pPr algn="r">
              <a:defRPr sz="800">
                <a:solidFill>
                  <a:schemeClr val="tx1">
                    <a:lumMod val="50000"/>
                    <a:lumOff val="50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E31375A4-56A4-47D6-9801-1991572033F7}" type="slidenum">
              <a:rPr kumimoji="0" lang="de-DE" sz="800" b="0" i="0" u="none" strike="noStrike" kern="1200" cap="none" spc="0" normalizeH="0" baseline="0" noProof="0" smtClean="0">
                <a:ln>
                  <a:noFill/>
                </a:ln>
                <a:solidFill>
                  <a:srgbClr val="2D2E2D">
                    <a:lumMod val="50000"/>
                    <a:lumOff val="50000"/>
                  </a:srgbClr>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‹Nr.›</a:t>
            </a:fld>
            <a:endParaRPr kumimoji="0" lang="de-DE" sz="800" b="0" i="0" u="none" strike="noStrike" kern="1200" cap="none" spc="0" normalizeH="0" baseline="0" noProof="0" dirty="0">
              <a:ln>
                <a:noFill/>
              </a:ln>
              <a:solidFill>
                <a:srgbClr val="2D2E2D">
                  <a:lumMod val="50000"/>
                  <a:lumOff val="50000"/>
                </a:srgbClr>
              </a:solidFill>
              <a:effectLst/>
              <a:uLnTx/>
              <a:uFillTx/>
              <a:latin typeface="Arial"/>
              <a:ea typeface="+mn-ea"/>
              <a:cs typeface="+mn-cs"/>
            </a:endParaRPr>
          </a:p>
        </p:txBody>
      </p:sp>
      <p:cxnSp>
        <p:nvCxnSpPr>
          <p:cNvPr id="148" name="Gerader Verbinder 147"/>
          <p:cNvCxnSpPr/>
          <p:nvPr/>
        </p:nvCxnSpPr>
        <p:spPr>
          <a:xfrm>
            <a:off x="609600" y="6172200"/>
            <a:ext cx="10972800" cy="0"/>
          </a:xfrm>
          <a:prstGeom prst="line">
            <a:avLst/>
          </a:prstGeom>
          <a:ln w="12700"/>
        </p:spPr>
        <p:style>
          <a:lnRef idx="1">
            <a:schemeClr val="accent1"/>
          </a:lnRef>
          <a:fillRef idx="0">
            <a:schemeClr val="accent1"/>
          </a:fillRef>
          <a:effectRef idx="0">
            <a:schemeClr val="accent1"/>
          </a:effectRef>
          <a:fontRef idx="minor">
            <a:schemeClr val="tx1"/>
          </a:fontRef>
        </p:style>
      </p:cxnSp>
      <p:pic>
        <p:nvPicPr>
          <p:cNvPr id="12" name="Grafik 11">
            <a:extLst>
              <a:ext uri="{FF2B5EF4-FFF2-40B4-BE49-F238E27FC236}">
                <a16:creationId xmlns:a16="http://schemas.microsoft.com/office/drawing/2014/main" xmlns="" id="{5F1B4320-4208-4F94-8ACA-7CFD09946D5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35418" y="6308127"/>
            <a:ext cx="2475299" cy="405787"/>
          </a:xfrm>
          <a:prstGeom prst="rect">
            <a:avLst/>
          </a:prstGeom>
        </p:spPr>
      </p:pic>
      <p:grpSp>
        <p:nvGrpSpPr>
          <p:cNvPr id="96" name="Gruppieren 95"/>
          <p:cNvGrpSpPr/>
          <p:nvPr/>
        </p:nvGrpSpPr>
        <p:grpSpPr bwMode="hidden">
          <a:xfrm>
            <a:off x="-1" y="0"/>
            <a:ext cx="12192002" cy="6858000"/>
            <a:chOff x="-1" y="0"/>
            <a:chExt cx="12192002" cy="6858000"/>
          </a:xfrm>
        </p:grpSpPr>
        <p:cxnSp>
          <p:nvCxnSpPr>
            <p:cNvPr id="97" name="Gerader Verbinder 96"/>
            <p:cNvCxnSpPr/>
            <p:nvPr/>
          </p:nvCxnSpPr>
          <p:spPr bwMode="hidden">
            <a:xfrm>
              <a:off x="610194"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98" name="Gerader Verbinder 97"/>
            <p:cNvCxnSpPr/>
            <p:nvPr/>
          </p:nvCxnSpPr>
          <p:spPr bwMode="hidden">
            <a:xfrm>
              <a:off x="1829332"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99" name="Gerader Verbinder 98"/>
            <p:cNvCxnSpPr/>
            <p:nvPr/>
          </p:nvCxnSpPr>
          <p:spPr bwMode="hidden">
            <a:xfrm>
              <a:off x="3048470"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0" name="Gerader Verbinder 99"/>
            <p:cNvCxnSpPr/>
            <p:nvPr/>
          </p:nvCxnSpPr>
          <p:spPr bwMode="hidden">
            <a:xfrm>
              <a:off x="4267608"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1" name="Gerader Verbinder 100"/>
            <p:cNvCxnSpPr/>
            <p:nvPr/>
          </p:nvCxnSpPr>
          <p:spPr bwMode="hidden">
            <a:xfrm>
              <a:off x="5486746"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2" name="Gerader Verbinder 101"/>
            <p:cNvCxnSpPr/>
            <p:nvPr/>
          </p:nvCxnSpPr>
          <p:spPr bwMode="hidden">
            <a:xfrm>
              <a:off x="6705884"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3" name="Gerader Verbinder 102"/>
            <p:cNvCxnSpPr/>
            <p:nvPr/>
          </p:nvCxnSpPr>
          <p:spPr bwMode="hidden">
            <a:xfrm>
              <a:off x="7925022"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4" name="Gerader Verbinder 103"/>
            <p:cNvCxnSpPr/>
            <p:nvPr/>
          </p:nvCxnSpPr>
          <p:spPr bwMode="hidden">
            <a:xfrm>
              <a:off x="9144160"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5" name="Gerader Verbinder 104"/>
            <p:cNvCxnSpPr/>
            <p:nvPr/>
          </p:nvCxnSpPr>
          <p:spPr bwMode="hidden">
            <a:xfrm>
              <a:off x="10363298"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6" name="Gerader Verbinder 105"/>
            <p:cNvCxnSpPr/>
            <p:nvPr/>
          </p:nvCxnSpPr>
          <p:spPr bwMode="hidden">
            <a:xfrm>
              <a:off x="11582436"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7" name="Gerader Verbinder 106"/>
            <p:cNvCxnSpPr/>
            <p:nvPr userDrawn="1"/>
          </p:nvCxnSpPr>
          <p:spPr bwMode="hidden">
            <a:xfrm>
              <a:off x="2819" y="386485"/>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8" name="Gerader Verbinder 107"/>
            <p:cNvCxnSpPr/>
            <p:nvPr/>
          </p:nvCxnSpPr>
          <p:spPr bwMode="hidden">
            <a:xfrm>
              <a:off x="2819" y="1611181"/>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9" name="Gerader Verbinder 108"/>
            <p:cNvCxnSpPr/>
            <p:nvPr/>
          </p:nvCxnSpPr>
          <p:spPr bwMode="hidden">
            <a:xfrm>
              <a:off x="2819" y="2835877"/>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0" name="Gerader Verbinder 109"/>
            <p:cNvCxnSpPr/>
            <p:nvPr/>
          </p:nvCxnSpPr>
          <p:spPr bwMode="hidden">
            <a:xfrm>
              <a:off x="2819" y="4060573"/>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1" name="Gerader Verbinder 110"/>
            <p:cNvCxnSpPr/>
            <p:nvPr/>
          </p:nvCxnSpPr>
          <p:spPr bwMode="hidden">
            <a:xfrm>
              <a:off x="2819" y="5285269"/>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2" name="Gerader Verbinder 111"/>
            <p:cNvCxnSpPr/>
            <p:nvPr/>
          </p:nvCxnSpPr>
          <p:spPr bwMode="hidden">
            <a:xfrm>
              <a:off x="2819" y="6509965"/>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113" name="Gruppieren 112"/>
            <p:cNvGrpSpPr/>
            <p:nvPr userDrawn="1"/>
          </p:nvGrpSpPr>
          <p:grpSpPr bwMode="hidden">
            <a:xfrm>
              <a:off x="-1" y="0"/>
              <a:ext cx="12192001" cy="6858000"/>
              <a:chOff x="-1" y="0"/>
              <a:chExt cx="12192001" cy="6858000"/>
            </a:xfrm>
          </p:grpSpPr>
          <p:cxnSp>
            <p:nvCxnSpPr>
              <p:cNvPr id="131" name="Gerader Verbinder 130"/>
              <p:cNvCxnSpPr/>
              <p:nvPr/>
            </p:nvCxnSpPr>
            <p:spPr bwMode="hidden">
              <a:xfrm>
                <a:off x="225425"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2" name="Gerader Verbinder 131"/>
              <p:cNvCxnSpPr/>
              <p:nvPr/>
            </p:nvCxnSpPr>
            <p:spPr bwMode="hidden">
              <a:xfrm>
                <a:off x="1449154"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3" name="Gerader Verbinder 132"/>
              <p:cNvCxnSpPr/>
              <p:nvPr/>
            </p:nvCxnSpPr>
            <p:spPr bwMode="hidden">
              <a:xfrm>
                <a:off x="2665982"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4" name="Gerader Verbinder 133"/>
              <p:cNvCxnSpPr/>
              <p:nvPr/>
            </p:nvCxnSpPr>
            <p:spPr bwMode="hidden">
              <a:xfrm>
                <a:off x="3885119"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5" name="Gerader Verbinder 134"/>
              <p:cNvCxnSpPr/>
              <p:nvPr/>
            </p:nvCxnSpPr>
            <p:spPr bwMode="hidden">
              <a:xfrm>
                <a:off x="5106502"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136" name="Gruppieren 135"/>
              <p:cNvGrpSpPr/>
              <p:nvPr/>
            </p:nvGrpSpPr>
            <p:grpSpPr bwMode="hidden">
              <a:xfrm>
                <a:off x="6327885" y="0"/>
                <a:ext cx="5864115" cy="5898673"/>
                <a:chOff x="6327885" y="0"/>
                <a:chExt cx="5864115" cy="5898673"/>
              </a:xfrm>
            </p:grpSpPr>
            <p:cxnSp>
              <p:nvCxnSpPr>
                <p:cNvPr id="142" name="Gerader Verbinder 141"/>
                <p:cNvCxnSpPr/>
                <p:nvPr/>
              </p:nvCxnSpPr>
              <p:spPr bwMode="hidden">
                <a:xfrm>
                  <a:off x="6327885" y="0"/>
                  <a:ext cx="5864115" cy="5898673"/>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3" name="Gerader Verbinder 142"/>
                <p:cNvCxnSpPr/>
                <p:nvPr/>
              </p:nvCxnSpPr>
              <p:spPr bwMode="hidden">
                <a:xfrm>
                  <a:off x="7549268" y="0"/>
                  <a:ext cx="4642732" cy="467242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4" name="Gerader Verbinder 143"/>
                <p:cNvCxnSpPr/>
                <p:nvPr/>
              </p:nvCxnSpPr>
              <p:spPr bwMode="hidden">
                <a:xfrm>
                  <a:off x="8772997" y="0"/>
                  <a:ext cx="3419003" cy="345674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5" name="Gerader Verbinder 144"/>
                <p:cNvCxnSpPr/>
                <p:nvPr/>
              </p:nvCxnSpPr>
              <p:spPr bwMode="hidden">
                <a:xfrm>
                  <a:off x="9982200" y="0"/>
                  <a:ext cx="2209800" cy="222646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6" name="Gerader Verbinder 145"/>
                <p:cNvCxnSpPr/>
                <p:nvPr/>
              </p:nvCxnSpPr>
              <p:spPr bwMode="hidden">
                <a:xfrm>
                  <a:off x="11199019" y="0"/>
                  <a:ext cx="992981" cy="1002506"/>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137" name="Gerader Verbinder 136"/>
              <p:cNvCxnSpPr/>
              <p:nvPr/>
            </p:nvCxnSpPr>
            <p:spPr bwMode="hidden">
              <a:xfrm flipH="1" flipV="1">
                <a:off x="-1" y="1012053"/>
                <a:ext cx="5828811" cy="584594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8" name="Gerader Verbinder 137"/>
              <p:cNvCxnSpPr/>
              <p:nvPr/>
            </p:nvCxnSpPr>
            <p:spPr bwMode="hidden">
              <a:xfrm flipH="1" flipV="1">
                <a:off x="-1" y="2227340"/>
                <a:ext cx="4614781" cy="4630658"/>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9" name="Gerader Verbinder 138"/>
              <p:cNvCxnSpPr/>
              <p:nvPr/>
            </p:nvCxnSpPr>
            <p:spPr bwMode="hidden">
              <a:xfrm flipH="1" flipV="1">
                <a:off x="-1" y="3432149"/>
                <a:ext cx="3398419" cy="342584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0" name="Gerader Verbinder 139"/>
              <p:cNvCxnSpPr/>
              <p:nvPr/>
            </p:nvCxnSpPr>
            <p:spPr bwMode="hidden">
              <a:xfrm flipH="1" flipV="1">
                <a:off x="-1" y="4651431"/>
                <a:ext cx="2196496" cy="2206567"/>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1" name="Gerader Verbinder 140"/>
              <p:cNvCxnSpPr/>
              <p:nvPr/>
            </p:nvCxnSpPr>
            <p:spPr bwMode="hidden">
              <a:xfrm flipH="1" flipV="1">
                <a:off x="-1" y="5864453"/>
                <a:ext cx="987003" cy="99354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114" name="Gruppieren 113"/>
            <p:cNvGrpSpPr/>
            <p:nvPr userDrawn="1"/>
          </p:nvGrpSpPr>
          <p:grpSpPr bwMode="hidden">
            <a:xfrm flipH="1">
              <a:off x="0" y="0"/>
              <a:ext cx="12192001" cy="6858000"/>
              <a:chOff x="-1" y="0"/>
              <a:chExt cx="12192001" cy="6858000"/>
            </a:xfrm>
          </p:grpSpPr>
          <p:cxnSp>
            <p:nvCxnSpPr>
              <p:cNvPr id="115" name="Gerader Verbinder 114"/>
              <p:cNvCxnSpPr/>
              <p:nvPr/>
            </p:nvCxnSpPr>
            <p:spPr bwMode="hidden">
              <a:xfrm>
                <a:off x="225425"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6" name="Gerader Verbinder 115"/>
              <p:cNvCxnSpPr/>
              <p:nvPr/>
            </p:nvCxnSpPr>
            <p:spPr bwMode="hidden">
              <a:xfrm>
                <a:off x="1449154"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7" name="Gerader Verbinder 116"/>
              <p:cNvCxnSpPr/>
              <p:nvPr/>
            </p:nvCxnSpPr>
            <p:spPr bwMode="hidden">
              <a:xfrm>
                <a:off x="2665982"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8" name="Gerader Verbinder 117"/>
              <p:cNvCxnSpPr/>
              <p:nvPr/>
            </p:nvCxnSpPr>
            <p:spPr bwMode="hidden">
              <a:xfrm>
                <a:off x="3885119"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9" name="Gerader Verbinder 118"/>
              <p:cNvCxnSpPr/>
              <p:nvPr/>
            </p:nvCxnSpPr>
            <p:spPr bwMode="hidden">
              <a:xfrm>
                <a:off x="5106502"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120" name="Gruppieren 119"/>
              <p:cNvGrpSpPr/>
              <p:nvPr/>
            </p:nvGrpSpPr>
            <p:grpSpPr bwMode="hidden">
              <a:xfrm>
                <a:off x="6327885" y="0"/>
                <a:ext cx="5864115" cy="5898673"/>
                <a:chOff x="6327885" y="0"/>
                <a:chExt cx="5864115" cy="5898673"/>
              </a:xfrm>
            </p:grpSpPr>
            <p:cxnSp>
              <p:nvCxnSpPr>
                <p:cNvPr id="126" name="Gerader Verbinder 125"/>
                <p:cNvCxnSpPr/>
                <p:nvPr/>
              </p:nvCxnSpPr>
              <p:spPr bwMode="hidden">
                <a:xfrm>
                  <a:off x="6327885" y="0"/>
                  <a:ext cx="5864115" cy="5898673"/>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7" name="Gerader Verbinder 126"/>
                <p:cNvCxnSpPr/>
                <p:nvPr/>
              </p:nvCxnSpPr>
              <p:spPr bwMode="hidden">
                <a:xfrm>
                  <a:off x="7549268" y="0"/>
                  <a:ext cx="4642732" cy="467242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8" name="Gerader Verbinder 127"/>
                <p:cNvCxnSpPr/>
                <p:nvPr/>
              </p:nvCxnSpPr>
              <p:spPr bwMode="hidden">
                <a:xfrm>
                  <a:off x="8772997" y="0"/>
                  <a:ext cx="3419003" cy="345674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9" name="Gerader Verbinder 128"/>
                <p:cNvCxnSpPr/>
                <p:nvPr/>
              </p:nvCxnSpPr>
              <p:spPr bwMode="hidden">
                <a:xfrm>
                  <a:off x="9982200" y="0"/>
                  <a:ext cx="2209800" cy="222646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0" name="Gerader Verbinder 129"/>
                <p:cNvCxnSpPr/>
                <p:nvPr/>
              </p:nvCxnSpPr>
              <p:spPr bwMode="hidden">
                <a:xfrm>
                  <a:off x="11199019" y="0"/>
                  <a:ext cx="992981" cy="1002506"/>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121" name="Gerader Verbinder 120"/>
              <p:cNvCxnSpPr/>
              <p:nvPr/>
            </p:nvCxnSpPr>
            <p:spPr bwMode="hidden">
              <a:xfrm flipH="1" flipV="1">
                <a:off x="-1" y="1012053"/>
                <a:ext cx="5828811" cy="584594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2" name="Gerader Verbinder 121"/>
              <p:cNvCxnSpPr/>
              <p:nvPr/>
            </p:nvCxnSpPr>
            <p:spPr bwMode="hidden">
              <a:xfrm flipH="1" flipV="1">
                <a:off x="-1" y="2227340"/>
                <a:ext cx="4614781" cy="4630658"/>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3" name="Gerader Verbinder 122"/>
              <p:cNvCxnSpPr/>
              <p:nvPr/>
            </p:nvCxnSpPr>
            <p:spPr bwMode="hidden">
              <a:xfrm flipH="1" flipV="1">
                <a:off x="-1" y="3432149"/>
                <a:ext cx="3398419" cy="342584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4" name="Gerader Verbinder 123"/>
              <p:cNvCxnSpPr/>
              <p:nvPr/>
            </p:nvCxnSpPr>
            <p:spPr bwMode="hidden">
              <a:xfrm flipH="1" flipV="1">
                <a:off x="-1" y="4651431"/>
                <a:ext cx="2196496" cy="2206567"/>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5" name="Gerader Verbinder 124"/>
              <p:cNvCxnSpPr/>
              <p:nvPr/>
            </p:nvCxnSpPr>
            <p:spPr bwMode="hidden">
              <a:xfrm flipH="1" flipV="1">
                <a:off x="-1" y="5864453"/>
                <a:ext cx="987003" cy="99354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grpSp>
      <p:pic>
        <p:nvPicPr>
          <p:cNvPr id="63" name="Grafik 6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639457" y="460392"/>
            <a:ext cx="754596" cy="754596"/>
          </a:xfrm>
          <a:prstGeom prst="rect">
            <a:avLst/>
          </a:prstGeom>
        </p:spPr>
      </p:pic>
    </p:spTree>
    <p:extLst>
      <p:ext uri="{BB962C8B-B14F-4D97-AF65-F5344CB8AC3E}">
        <p14:creationId xmlns:p14="http://schemas.microsoft.com/office/powerpoint/2010/main" val="4153210659"/>
      </p:ext>
    </p:extLst>
  </p:cSld>
  <p:clrMap bg1="lt1" tx1="dk1" bg2="lt2" tx2="dk2" accent1="accent1" accent2="accent2" accent3="accent3" accent4="accent4" accent5="accent5" accent6="accent6" hlink="hlink" folHlink="folHlink"/>
  <p:hf sldNum="0" hdr="0" ftr="0" dt="0"/>
  <p:txStyles>
    <p:titleStyle>
      <a:lvl1pPr algn="l" defTabSz="914400" rtl="0" eaLnBrk="1" latinLnBrk="0" hangingPunct="1">
        <a:lnSpc>
          <a:spcPct val="90000"/>
        </a:lnSpc>
        <a:spcBef>
          <a:spcPct val="0"/>
        </a:spcBef>
        <a:buNone/>
        <a:defRPr sz="3200" b="1" kern="1200">
          <a:solidFill>
            <a:srgbClr val="339933"/>
          </a:solidFill>
          <a:latin typeface="+mj-lt"/>
          <a:ea typeface="+mj-ea"/>
          <a:cs typeface="+mj-cs"/>
        </a:defRPr>
      </a:lvl1pPr>
    </p:titleStyle>
    <p:bodyStyle>
      <a:lvl1pPr marL="228600" indent="-228600" algn="l" defTabSz="914400" rtl="0" eaLnBrk="1" latinLnBrk="0" hangingPunct="1">
        <a:lnSpc>
          <a:spcPct val="90000"/>
        </a:lnSpc>
        <a:spcBef>
          <a:spcPts val="1800"/>
        </a:spcBef>
        <a:buClr>
          <a:schemeClr val="accent1"/>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buClr>
        <a:buSzPct val="100000"/>
        <a:buFont typeface="Arial" pitchFamily="34" charset="0"/>
        <a:buChar char="▪"/>
        <a:defRPr sz="1400" kern="1200">
          <a:solidFill>
            <a:schemeClr val="tx1"/>
          </a:solidFill>
          <a:latin typeface="+mn-lt"/>
          <a:ea typeface="+mn-ea"/>
          <a:cs typeface="+mn-cs"/>
        </a:defRPr>
      </a:lvl8pPr>
      <a:lvl9pPr marL="2057400" indent="-179388" algn="l" defTabSz="914400" rtl="0" eaLnBrk="1" latinLnBrk="0" hangingPunct="1">
        <a:lnSpc>
          <a:spcPct val="90000"/>
        </a:lnSpc>
        <a:spcBef>
          <a:spcPts val="600"/>
        </a:spcBef>
        <a:buClr>
          <a:schemeClr val="accent1"/>
        </a:buClr>
        <a:buSzPct val="100000"/>
        <a:buFont typeface="Arial"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3.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comments" Target="../comments/comment2.xml"/><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8.pn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image" Target="../media/image169.png"/><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1.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image" Target="../media/image177.png"/><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image" Target="../media/image181.png"/><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2" Type="http://schemas.openxmlformats.org/officeDocument/2006/relationships/image" Target="../media/image184.png"/><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2" Type="http://schemas.openxmlformats.org/officeDocument/2006/relationships/image" Target="../media/image185.png"/><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2" Type="http://schemas.openxmlformats.org/officeDocument/2006/relationships/image" Target="../media/image186.png"/><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2" Type="http://schemas.openxmlformats.org/officeDocument/2006/relationships/image" Target="../media/image187.png"/><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2" Type="http://schemas.openxmlformats.org/officeDocument/2006/relationships/image" Target="../media/image188.png"/><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2" Type="http://schemas.openxmlformats.org/officeDocument/2006/relationships/image" Target="../media/image189.png"/><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image" Target="../media/image192.png"/><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2" Type="http://schemas.openxmlformats.org/officeDocument/2006/relationships/image" Target="../media/image199.png"/><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image" Target="../media/image200.png"/><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2" Type="http://schemas.openxmlformats.org/officeDocument/2006/relationships/image" Target="../media/image202.png"/><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2" Type="http://schemas.openxmlformats.org/officeDocument/2006/relationships/image" Target="../media/image203.png"/><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2" Type="http://schemas.openxmlformats.org/officeDocument/2006/relationships/image" Target="../media/image203.png"/><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2" Type="http://schemas.openxmlformats.org/officeDocument/2006/relationships/image" Target="../media/image20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2" Type="http://schemas.openxmlformats.org/officeDocument/2006/relationships/image" Target="../media/image205.png"/><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2" Type="http://schemas.openxmlformats.org/officeDocument/2006/relationships/image" Target="../media/image206.png"/><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2" Type="http://schemas.openxmlformats.org/officeDocument/2006/relationships/image" Target="../media/image207.png"/><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2" Type="http://schemas.openxmlformats.org/officeDocument/2006/relationships/image" Target="../media/image208.png"/><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2" Type="http://schemas.openxmlformats.org/officeDocument/2006/relationships/image" Target="../media/image209.png"/><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2" Type="http://schemas.openxmlformats.org/officeDocument/2006/relationships/image" Target="../media/image210.png"/><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2" Type="http://schemas.openxmlformats.org/officeDocument/2006/relationships/image" Target="../media/image211.png"/><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2" Type="http://schemas.openxmlformats.org/officeDocument/2006/relationships/image" Target="../media/image212.png"/><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3" Type="http://schemas.openxmlformats.org/officeDocument/2006/relationships/image" Target="../media/image214.png"/><Relationship Id="rId2" Type="http://schemas.openxmlformats.org/officeDocument/2006/relationships/image" Target="../media/image21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2" Type="http://schemas.openxmlformats.org/officeDocument/2006/relationships/image" Target="../media/image215.png"/><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2" Type="http://schemas.openxmlformats.org/officeDocument/2006/relationships/image" Target="../media/image216.png"/><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2" Type="http://schemas.openxmlformats.org/officeDocument/2006/relationships/image" Target="../media/image217.png"/><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2" Type="http://schemas.openxmlformats.org/officeDocument/2006/relationships/image" Target="../media/image218.png"/><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2" Type="http://schemas.openxmlformats.org/officeDocument/2006/relationships/image" Target="../media/image219.png"/><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2" Type="http://schemas.openxmlformats.org/officeDocument/2006/relationships/image" Target="../media/image220.png"/><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2" Type="http://schemas.openxmlformats.org/officeDocument/2006/relationships/image" Target="../media/image221.png"/><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2" Type="http://schemas.openxmlformats.org/officeDocument/2006/relationships/image" Target="../media/image222.png"/><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2" Type="http://schemas.openxmlformats.org/officeDocument/2006/relationships/image" Target="../media/image223.png"/><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2" Type="http://schemas.openxmlformats.org/officeDocument/2006/relationships/image" Target="../media/image224.png"/><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2" Type="http://schemas.openxmlformats.org/officeDocument/2006/relationships/image" Target="../media/image225.png"/><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2" Type="http://schemas.openxmlformats.org/officeDocument/2006/relationships/image" Target="../media/image226.png"/><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5.xml.rels><?xml version="1.0" encoding="UTF-8" standalone="yes"?>
<Relationships xmlns="http://schemas.openxmlformats.org/package/2006/relationships"><Relationship Id="rId2" Type="http://schemas.openxmlformats.org/officeDocument/2006/relationships/image" Target="../media/image227.png"/><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2" Type="http://schemas.openxmlformats.org/officeDocument/2006/relationships/image" Target="../media/image228.png"/><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2" Type="http://schemas.openxmlformats.org/officeDocument/2006/relationships/image" Target="../media/image229.png"/><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2" Type="http://schemas.openxmlformats.org/officeDocument/2006/relationships/image" Target="../media/image230.png"/><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2" Type="http://schemas.openxmlformats.org/officeDocument/2006/relationships/image" Target="../media/image23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2" Type="http://schemas.openxmlformats.org/officeDocument/2006/relationships/image" Target="../media/image232.png"/><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2" Type="http://schemas.openxmlformats.org/officeDocument/2006/relationships/image" Target="../media/image233.png"/><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2" Type="http://schemas.openxmlformats.org/officeDocument/2006/relationships/image" Target="../media/image234.png"/><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2" Type="http://schemas.openxmlformats.org/officeDocument/2006/relationships/image" Target="../media/image235.png"/><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2" Type="http://schemas.openxmlformats.org/officeDocument/2006/relationships/image" Target="../media/image236.png"/><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2" Type="http://schemas.openxmlformats.org/officeDocument/2006/relationships/image" Target="../media/image237.png"/><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2" Type="http://schemas.openxmlformats.org/officeDocument/2006/relationships/image" Target="../media/image238.png"/><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2" Type="http://schemas.openxmlformats.org/officeDocument/2006/relationships/image" Target="../media/image239.png"/><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2" Type="http://schemas.openxmlformats.org/officeDocument/2006/relationships/image" Target="../media/image240.png"/><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2" Type="http://schemas.openxmlformats.org/officeDocument/2006/relationships/image" Target="../media/image24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2" Type="http://schemas.openxmlformats.org/officeDocument/2006/relationships/image" Target="../media/image242.png"/><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2" Type="http://schemas.openxmlformats.org/officeDocument/2006/relationships/image" Target="../media/image243.png"/><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3.xml.rels><?xml version="1.0" encoding="UTF-8" standalone="yes"?>
<Relationships xmlns="http://schemas.openxmlformats.org/package/2006/relationships"><Relationship Id="rId2" Type="http://schemas.openxmlformats.org/officeDocument/2006/relationships/image" Target="../media/image244.png"/><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2" Type="http://schemas.openxmlformats.org/officeDocument/2006/relationships/image" Target="../media/image245.png"/><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2" Type="http://schemas.openxmlformats.org/officeDocument/2006/relationships/image" Target="../media/image246.png"/><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2" Type="http://schemas.openxmlformats.org/officeDocument/2006/relationships/image" Target="../media/image247.png"/><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2" Type="http://schemas.openxmlformats.org/officeDocument/2006/relationships/image" Target="../media/image248.png"/><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2" Type="http://schemas.openxmlformats.org/officeDocument/2006/relationships/image" Target="../media/image249.png"/><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2" Type="http://schemas.openxmlformats.org/officeDocument/2006/relationships/image" Target="../media/image25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2" Type="http://schemas.openxmlformats.org/officeDocument/2006/relationships/image" Target="../media/image251.png"/><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2" Type="http://schemas.openxmlformats.org/officeDocument/2006/relationships/image" Target="../media/image252.png"/><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2" Type="http://schemas.openxmlformats.org/officeDocument/2006/relationships/image" Target="../media/image253.png"/><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2" Type="http://schemas.openxmlformats.org/officeDocument/2006/relationships/image" Target="../media/image254.png"/><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2" Type="http://schemas.openxmlformats.org/officeDocument/2006/relationships/image" Target="../media/image255.png"/><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2" Type="http://schemas.openxmlformats.org/officeDocument/2006/relationships/image" Target="../media/image256.png"/><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2" Type="http://schemas.openxmlformats.org/officeDocument/2006/relationships/image" Target="../media/image257.png"/><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2" Type="http://schemas.openxmlformats.org/officeDocument/2006/relationships/image" Target="../media/image258.png"/><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2" Type="http://schemas.openxmlformats.org/officeDocument/2006/relationships/image" Target="../media/image259.png"/><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2" Type="http://schemas.openxmlformats.org/officeDocument/2006/relationships/image" Target="../media/image26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2" Type="http://schemas.openxmlformats.org/officeDocument/2006/relationships/image" Target="../media/image261.png"/><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2.xml.rels><?xml version="1.0" encoding="UTF-8" standalone="yes"?>
<Relationships xmlns="http://schemas.openxmlformats.org/package/2006/relationships"><Relationship Id="rId2" Type="http://schemas.openxmlformats.org/officeDocument/2006/relationships/image" Target="../media/image262.png"/><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2" Type="http://schemas.openxmlformats.org/officeDocument/2006/relationships/image" Target="../media/image263.png"/><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2" Type="http://schemas.openxmlformats.org/officeDocument/2006/relationships/image" Target="../media/image264.png"/><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2" Type="http://schemas.openxmlformats.org/officeDocument/2006/relationships/image" Target="../media/image265.png"/><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2" Type="http://schemas.openxmlformats.org/officeDocument/2006/relationships/image" Target="../media/image266.png"/><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2" Type="http://schemas.openxmlformats.org/officeDocument/2006/relationships/image" Target="../media/image267.png"/><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2" Type="http://schemas.openxmlformats.org/officeDocument/2006/relationships/image" Target="../media/image268.png"/><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2" Type="http://schemas.openxmlformats.org/officeDocument/2006/relationships/image" Target="../media/image26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2" Type="http://schemas.openxmlformats.org/officeDocument/2006/relationships/image" Target="../media/image270.png"/><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2" Type="http://schemas.openxmlformats.org/officeDocument/2006/relationships/image" Target="../media/image271.png"/><Relationship Id="rId1" Type="http://schemas.openxmlformats.org/officeDocument/2006/relationships/slideLayout" Target="../slideLayouts/slideLayout2.xml"/></Relationships>
</file>

<file path=ppt/slides/_rels/slide282.xml.rels><?xml version="1.0" encoding="UTF-8" standalone="yes"?>
<Relationships xmlns="http://schemas.openxmlformats.org/package/2006/relationships"><Relationship Id="rId2" Type="http://schemas.openxmlformats.org/officeDocument/2006/relationships/image" Target="../media/image272.png"/><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2" Type="http://schemas.openxmlformats.org/officeDocument/2006/relationships/image" Target="../media/image273.png"/><Relationship Id="rId1" Type="http://schemas.openxmlformats.org/officeDocument/2006/relationships/slideLayout" Target="../slideLayouts/slideLayout2.xml"/></Relationships>
</file>

<file path=ppt/slides/_rels/slide284.xml.rels><?xml version="1.0" encoding="UTF-8" standalone="yes"?>
<Relationships xmlns="http://schemas.openxmlformats.org/package/2006/relationships"><Relationship Id="rId2" Type="http://schemas.openxmlformats.org/officeDocument/2006/relationships/image" Target="../media/image274.png"/><Relationship Id="rId1" Type="http://schemas.openxmlformats.org/officeDocument/2006/relationships/slideLayout" Target="../slideLayouts/slideLayout2.xml"/></Relationships>
</file>

<file path=ppt/slides/_rels/slide285.xml.rels><?xml version="1.0" encoding="UTF-8" standalone="yes"?>
<Relationships xmlns="http://schemas.openxmlformats.org/package/2006/relationships"><Relationship Id="rId2" Type="http://schemas.openxmlformats.org/officeDocument/2006/relationships/image" Target="../media/image275.png"/><Relationship Id="rId1" Type="http://schemas.openxmlformats.org/officeDocument/2006/relationships/slideLayout" Target="../slideLayouts/slideLayout2.xml"/></Relationships>
</file>

<file path=ppt/slides/_rels/slide286.xml.rels><?xml version="1.0" encoding="UTF-8" standalone="yes"?>
<Relationships xmlns="http://schemas.openxmlformats.org/package/2006/relationships"><Relationship Id="rId2" Type="http://schemas.openxmlformats.org/officeDocument/2006/relationships/image" Target="../media/image276.png"/><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2" Type="http://schemas.openxmlformats.org/officeDocument/2006/relationships/image" Target="../media/image277.png"/><Relationship Id="rId1" Type="http://schemas.openxmlformats.org/officeDocument/2006/relationships/slideLayout" Target="../slideLayouts/slideLayout2.xml"/></Relationships>
</file>

<file path=ppt/slides/_rels/slide288.xml.rels><?xml version="1.0" encoding="UTF-8" standalone="yes"?>
<Relationships xmlns="http://schemas.openxmlformats.org/package/2006/relationships"><Relationship Id="rId2" Type="http://schemas.openxmlformats.org/officeDocument/2006/relationships/image" Target="../media/image278.png"/><Relationship Id="rId1" Type="http://schemas.openxmlformats.org/officeDocument/2006/relationships/slideLayout" Target="../slideLayouts/slideLayout2.xml"/></Relationships>
</file>

<file path=ppt/slides/_rels/slide289.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image" Target="../media/image27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2" Type="http://schemas.openxmlformats.org/officeDocument/2006/relationships/image" Target="../media/image281.png"/><Relationship Id="rId1" Type="http://schemas.openxmlformats.org/officeDocument/2006/relationships/slideLayout" Target="../slideLayouts/slideLayout2.xml"/></Relationships>
</file>

<file path=ppt/slides/_rels/slide291.xml.rels><?xml version="1.0" encoding="UTF-8" standalone="yes"?>
<Relationships xmlns="http://schemas.openxmlformats.org/package/2006/relationships"><Relationship Id="rId2" Type="http://schemas.openxmlformats.org/officeDocument/2006/relationships/image" Target="../media/image282.png"/><Relationship Id="rId1" Type="http://schemas.openxmlformats.org/officeDocument/2006/relationships/slideLayout" Target="../slideLayouts/slideLayout2.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3.xml.rels><?xml version="1.0" encoding="UTF-8" standalone="yes"?>
<Relationships xmlns="http://schemas.openxmlformats.org/package/2006/relationships"><Relationship Id="rId2" Type="http://schemas.openxmlformats.org/officeDocument/2006/relationships/image" Target="../media/image283.png"/><Relationship Id="rId1" Type="http://schemas.openxmlformats.org/officeDocument/2006/relationships/slideLayout" Target="../slideLayouts/slideLayout2.xml"/></Relationships>
</file>

<file path=ppt/slides/_rels/slide294.xml.rels><?xml version="1.0" encoding="UTF-8" standalone="yes"?>
<Relationships xmlns="http://schemas.openxmlformats.org/package/2006/relationships"><Relationship Id="rId2" Type="http://schemas.openxmlformats.org/officeDocument/2006/relationships/image" Target="../media/image284.png"/><Relationship Id="rId1" Type="http://schemas.openxmlformats.org/officeDocument/2006/relationships/slideLayout" Target="../slideLayouts/slideLayout2.xml"/></Relationships>
</file>

<file path=ppt/slides/_rels/slide295.xml.rels><?xml version="1.0" encoding="UTF-8" standalone="yes"?>
<Relationships xmlns="http://schemas.openxmlformats.org/package/2006/relationships"><Relationship Id="rId2" Type="http://schemas.openxmlformats.org/officeDocument/2006/relationships/image" Target="../media/image285.png"/><Relationship Id="rId1" Type="http://schemas.openxmlformats.org/officeDocument/2006/relationships/slideLayout" Target="../slideLayouts/slideLayout2.xml"/></Relationships>
</file>

<file path=ppt/slides/_rels/slide296.xml.rels><?xml version="1.0" encoding="UTF-8" standalone="yes"?>
<Relationships xmlns="http://schemas.openxmlformats.org/package/2006/relationships"><Relationship Id="rId2" Type="http://schemas.openxmlformats.org/officeDocument/2006/relationships/image" Target="../media/image286.png"/><Relationship Id="rId1" Type="http://schemas.openxmlformats.org/officeDocument/2006/relationships/slideLayout" Target="../slideLayouts/slideLayout2.xml"/></Relationships>
</file>

<file path=ppt/slides/_rels/slide297.xml.rels><?xml version="1.0" encoding="UTF-8" standalone="yes"?>
<Relationships xmlns="http://schemas.openxmlformats.org/package/2006/relationships"><Relationship Id="rId2" Type="http://schemas.openxmlformats.org/officeDocument/2006/relationships/image" Target="../media/image287.png"/><Relationship Id="rId1" Type="http://schemas.openxmlformats.org/officeDocument/2006/relationships/slideLayout" Target="../slideLayouts/slideLayout2.xml"/></Relationships>
</file>

<file path=ppt/slides/_rels/slide298.xml.rels><?xml version="1.0" encoding="UTF-8" standalone="yes"?>
<Relationships xmlns="http://schemas.openxmlformats.org/package/2006/relationships"><Relationship Id="rId2" Type="http://schemas.openxmlformats.org/officeDocument/2006/relationships/image" Target="../media/image288.png"/><Relationship Id="rId1" Type="http://schemas.openxmlformats.org/officeDocument/2006/relationships/slideLayout" Target="../slideLayouts/slideLayout2.xml"/></Relationships>
</file>

<file path=ppt/slides/_rels/slide299.xml.rels><?xml version="1.0" encoding="UTF-8" standalone="yes"?>
<Relationships xmlns="http://schemas.openxmlformats.org/package/2006/relationships"><Relationship Id="rId2" Type="http://schemas.openxmlformats.org/officeDocument/2006/relationships/image" Target="../media/image28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00.xml.rels><?xml version="1.0" encoding="UTF-8" standalone="yes"?>
<Relationships xmlns="http://schemas.openxmlformats.org/package/2006/relationships"><Relationship Id="rId2" Type="http://schemas.openxmlformats.org/officeDocument/2006/relationships/image" Target="../media/image290.png"/><Relationship Id="rId1" Type="http://schemas.openxmlformats.org/officeDocument/2006/relationships/slideLayout" Target="../slideLayouts/slideLayout2.xml"/></Relationships>
</file>

<file path=ppt/slides/_rels/slide301.xml.rels><?xml version="1.0" encoding="UTF-8" standalone="yes"?>
<Relationships xmlns="http://schemas.openxmlformats.org/package/2006/relationships"><Relationship Id="rId2" Type="http://schemas.openxmlformats.org/officeDocument/2006/relationships/image" Target="../media/image291.png"/><Relationship Id="rId1" Type="http://schemas.openxmlformats.org/officeDocument/2006/relationships/slideLayout" Target="../slideLayouts/slideLayout2.xml"/></Relationships>
</file>

<file path=ppt/slides/_rels/slide302.xml.rels><?xml version="1.0" encoding="UTF-8" standalone="yes"?>
<Relationships xmlns="http://schemas.openxmlformats.org/package/2006/relationships"><Relationship Id="rId3" Type="http://schemas.openxmlformats.org/officeDocument/2006/relationships/image" Target="../media/image293.png"/><Relationship Id="rId2" Type="http://schemas.openxmlformats.org/officeDocument/2006/relationships/image" Target="../media/image292.png"/><Relationship Id="rId1" Type="http://schemas.openxmlformats.org/officeDocument/2006/relationships/slideLayout" Target="../slideLayouts/slideLayout2.xml"/></Relationships>
</file>

<file path=ppt/slides/_rels/slide303.xml.rels><?xml version="1.0" encoding="UTF-8" standalone="yes"?>
<Relationships xmlns="http://schemas.openxmlformats.org/package/2006/relationships"><Relationship Id="rId2" Type="http://schemas.openxmlformats.org/officeDocument/2006/relationships/image" Target="../media/image294.png"/><Relationship Id="rId1" Type="http://schemas.openxmlformats.org/officeDocument/2006/relationships/slideLayout" Target="../slideLayouts/slideLayout2.xml"/></Relationships>
</file>

<file path=ppt/slides/_rels/slide304.xml.rels><?xml version="1.0" encoding="UTF-8" standalone="yes"?>
<Relationships xmlns="http://schemas.openxmlformats.org/package/2006/relationships"><Relationship Id="rId3" Type="http://schemas.openxmlformats.org/officeDocument/2006/relationships/image" Target="../media/image296.png"/><Relationship Id="rId2" Type="http://schemas.openxmlformats.org/officeDocument/2006/relationships/image" Target="../media/image295.png"/><Relationship Id="rId1" Type="http://schemas.openxmlformats.org/officeDocument/2006/relationships/slideLayout" Target="../slideLayouts/slideLayout2.xml"/></Relationships>
</file>

<file path=ppt/slides/_rels/slide305.xml.rels><?xml version="1.0" encoding="UTF-8" standalone="yes"?>
<Relationships xmlns="http://schemas.openxmlformats.org/package/2006/relationships"><Relationship Id="rId2" Type="http://schemas.openxmlformats.org/officeDocument/2006/relationships/image" Target="../media/image297.png"/><Relationship Id="rId1" Type="http://schemas.openxmlformats.org/officeDocument/2006/relationships/slideLayout" Target="../slideLayouts/slideLayout2.xml"/></Relationships>
</file>

<file path=ppt/slides/_rels/slide306.xml.rels><?xml version="1.0" encoding="UTF-8" standalone="yes"?>
<Relationships xmlns="http://schemas.openxmlformats.org/package/2006/relationships"><Relationship Id="rId2" Type="http://schemas.openxmlformats.org/officeDocument/2006/relationships/image" Target="../media/image298.png"/><Relationship Id="rId1" Type="http://schemas.openxmlformats.org/officeDocument/2006/relationships/slideLayout" Target="../slideLayouts/slideLayout2.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8.xml.rels><?xml version="1.0" encoding="UTF-8" standalone="yes"?>
<Relationships xmlns="http://schemas.openxmlformats.org/package/2006/relationships"><Relationship Id="rId2" Type="http://schemas.openxmlformats.org/officeDocument/2006/relationships/image" Target="../media/image299.png"/><Relationship Id="rId1" Type="http://schemas.openxmlformats.org/officeDocument/2006/relationships/slideLayout" Target="../slideLayouts/slideLayout2.xml"/></Relationships>
</file>

<file path=ppt/slides/_rels/slide309.xml.rels><?xml version="1.0" encoding="UTF-8" standalone="yes"?>
<Relationships xmlns="http://schemas.openxmlformats.org/package/2006/relationships"><Relationship Id="rId2" Type="http://schemas.openxmlformats.org/officeDocument/2006/relationships/image" Target="../media/image30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10.xml.rels><?xml version="1.0" encoding="UTF-8" standalone="yes"?>
<Relationships xmlns="http://schemas.openxmlformats.org/package/2006/relationships"><Relationship Id="rId2" Type="http://schemas.openxmlformats.org/officeDocument/2006/relationships/image" Target="../media/image301.png"/><Relationship Id="rId1" Type="http://schemas.openxmlformats.org/officeDocument/2006/relationships/slideLayout" Target="../slideLayouts/slideLayout2.xml"/></Relationships>
</file>

<file path=ppt/slides/_rels/slide311.xml.rels><?xml version="1.0" encoding="UTF-8" standalone="yes"?>
<Relationships xmlns="http://schemas.openxmlformats.org/package/2006/relationships"><Relationship Id="rId2" Type="http://schemas.openxmlformats.org/officeDocument/2006/relationships/image" Target="../media/image302.png"/><Relationship Id="rId1" Type="http://schemas.openxmlformats.org/officeDocument/2006/relationships/slideLayout" Target="../slideLayouts/slideLayout2.xml"/></Relationships>
</file>

<file path=ppt/slides/_rels/slide312.xml.rels><?xml version="1.0" encoding="UTF-8" standalone="yes"?>
<Relationships xmlns="http://schemas.openxmlformats.org/package/2006/relationships"><Relationship Id="rId2" Type="http://schemas.openxmlformats.org/officeDocument/2006/relationships/image" Target="../media/image303.png"/><Relationship Id="rId1" Type="http://schemas.openxmlformats.org/officeDocument/2006/relationships/slideLayout" Target="../slideLayouts/slideLayout2.xml"/></Relationships>
</file>

<file path=ppt/slides/_rels/slide313.xml.rels><?xml version="1.0" encoding="UTF-8" standalone="yes"?>
<Relationships xmlns="http://schemas.openxmlformats.org/package/2006/relationships"><Relationship Id="rId2" Type="http://schemas.openxmlformats.org/officeDocument/2006/relationships/image" Target="../media/image304.png"/><Relationship Id="rId1" Type="http://schemas.openxmlformats.org/officeDocument/2006/relationships/slideLayout" Target="../slideLayouts/slideLayout2.xml"/></Relationships>
</file>

<file path=ppt/slides/_rels/slide314.xml.rels><?xml version="1.0" encoding="UTF-8" standalone="yes"?>
<Relationships xmlns="http://schemas.openxmlformats.org/package/2006/relationships"><Relationship Id="rId2" Type="http://schemas.openxmlformats.org/officeDocument/2006/relationships/image" Target="../media/image305.png"/><Relationship Id="rId1" Type="http://schemas.openxmlformats.org/officeDocument/2006/relationships/slideLayout" Target="../slideLayouts/slideLayout2.xml"/></Relationships>
</file>

<file path=ppt/slides/_rels/slide315.xml.rels><?xml version="1.0" encoding="UTF-8" standalone="yes"?>
<Relationships xmlns="http://schemas.openxmlformats.org/package/2006/relationships"><Relationship Id="rId2" Type="http://schemas.openxmlformats.org/officeDocument/2006/relationships/image" Target="../media/image306.png"/><Relationship Id="rId1" Type="http://schemas.openxmlformats.org/officeDocument/2006/relationships/slideLayout" Target="../slideLayouts/slideLayout2.xml"/></Relationships>
</file>

<file path=ppt/slides/_rels/slide316.xml.rels><?xml version="1.0" encoding="UTF-8" standalone="yes"?>
<Relationships xmlns="http://schemas.openxmlformats.org/package/2006/relationships"><Relationship Id="rId2" Type="http://schemas.openxmlformats.org/officeDocument/2006/relationships/image" Target="../media/image307.png"/><Relationship Id="rId1" Type="http://schemas.openxmlformats.org/officeDocument/2006/relationships/slideLayout" Target="../slideLayouts/slideLayout2.xml"/></Relationships>
</file>

<file path=ppt/slides/_rels/slide317.xml.rels><?xml version="1.0" encoding="UTF-8" standalone="yes"?>
<Relationships xmlns="http://schemas.openxmlformats.org/package/2006/relationships"><Relationship Id="rId2" Type="http://schemas.openxmlformats.org/officeDocument/2006/relationships/image" Target="../media/image308.png"/><Relationship Id="rId1" Type="http://schemas.openxmlformats.org/officeDocument/2006/relationships/slideLayout" Target="../slideLayouts/slideLayout2.xml"/></Relationships>
</file>

<file path=ppt/slides/_rels/slide318.xml.rels><?xml version="1.0" encoding="UTF-8" standalone="yes"?>
<Relationships xmlns="http://schemas.openxmlformats.org/package/2006/relationships"><Relationship Id="rId2" Type="http://schemas.openxmlformats.org/officeDocument/2006/relationships/image" Target="../media/image309.png"/><Relationship Id="rId1" Type="http://schemas.openxmlformats.org/officeDocument/2006/relationships/slideLayout" Target="../slideLayouts/slideLayout2.xml"/></Relationships>
</file>

<file path=ppt/slides/_rels/slide319.xml.rels><?xml version="1.0" encoding="UTF-8" standalone="yes"?>
<Relationships xmlns="http://schemas.openxmlformats.org/package/2006/relationships"><Relationship Id="rId2" Type="http://schemas.openxmlformats.org/officeDocument/2006/relationships/image" Target="../media/image31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0.xml.rels><?xml version="1.0" encoding="UTF-8" standalone="yes"?>
<Relationships xmlns="http://schemas.openxmlformats.org/package/2006/relationships"><Relationship Id="rId2" Type="http://schemas.openxmlformats.org/officeDocument/2006/relationships/image" Target="../media/image311.png"/><Relationship Id="rId1" Type="http://schemas.openxmlformats.org/officeDocument/2006/relationships/slideLayout" Target="../slideLayouts/slideLayout2.xml"/></Relationships>
</file>

<file path=ppt/slides/_rels/slide321.xml.rels><?xml version="1.0" encoding="UTF-8" standalone="yes"?>
<Relationships xmlns="http://schemas.openxmlformats.org/package/2006/relationships"><Relationship Id="rId2" Type="http://schemas.openxmlformats.org/officeDocument/2006/relationships/image" Target="../media/image312.png"/><Relationship Id="rId1" Type="http://schemas.openxmlformats.org/officeDocument/2006/relationships/slideLayout" Target="../slideLayouts/slideLayout2.xml"/></Relationships>
</file>

<file path=ppt/slides/_rels/slide322.xml.rels><?xml version="1.0" encoding="UTF-8" standalone="yes"?>
<Relationships xmlns="http://schemas.openxmlformats.org/package/2006/relationships"><Relationship Id="rId2" Type="http://schemas.openxmlformats.org/officeDocument/2006/relationships/image" Target="../media/image313.png"/><Relationship Id="rId1" Type="http://schemas.openxmlformats.org/officeDocument/2006/relationships/slideLayout" Target="../slideLayouts/slideLayout2.xml"/></Relationships>
</file>

<file path=ppt/slides/_rels/slide323.xml.rels><?xml version="1.0" encoding="UTF-8" standalone="yes"?>
<Relationships xmlns="http://schemas.openxmlformats.org/package/2006/relationships"><Relationship Id="rId3" Type="http://schemas.openxmlformats.org/officeDocument/2006/relationships/comments" Target="../comments/comment3.xml"/><Relationship Id="rId2" Type="http://schemas.openxmlformats.org/officeDocument/2006/relationships/image" Target="../media/image314.png"/><Relationship Id="rId1" Type="http://schemas.openxmlformats.org/officeDocument/2006/relationships/slideLayout" Target="../slideLayouts/slideLayout2.xml"/></Relationships>
</file>

<file path=ppt/slides/_rels/slide324.xml.rels><?xml version="1.0" encoding="UTF-8" standalone="yes"?>
<Relationships xmlns="http://schemas.openxmlformats.org/package/2006/relationships"><Relationship Id="rId2" Type="http://schemas.openxmlformats.org/officeDocument/2006/relationships/image" Target="../media/image315.png"/><Relationship Id="rId1" Type="http://schemas.openxmlformats.org/officeDocument/2006/relationships/slideLayout" Target="../slideLayouts/slideLayout2.xml"/></Relationships>
</file>

<file path=ppt/slides/_rels/slide325.xml.rels><?xml version="1.0" encoding="UTF-8" standalone="yes"?>
<Relationships xmlns="http://schemas.openxmlformats.org/package/2006/relationships"><Relationship Id="rId2" Type="http://schemas.openxmlformats.org/officeDocument/2006/relationships/image" Target="../media/image316.png"/><Relationship Id="rId1" Type="http://schemas.openxmlformats.org/officeDocument/2006/relationships/slideLayout" Target="../slideLayouts/slideLayout2.xml"/></Relationships>
</file>

<file path=ppt/slides/_rels/slide326.xml.rels><?xml version="1.0" encoding="UTF-8" standalone="yes"?>
<Relationships xmlns="http://schemas.openxmlformats.org/package/2006/relationships"><Relationship Id="rId2" Type="http://schemas.openxmlformats.org/officeDocument/2006/relationships/image" Target="../media/image317.png"/><Relationship Id="rId1" Type="http://schemas.openxmlformats.org/officeDocument/2006/relationships/slideLayout" Target="../slideLayouts/slideLayout2.xml"/></Relationships>
</file>

<file path=ppt/slides/_rels/slide327.xml.rels><?xml version="1.0" encoding="UTF-8" standalone="yes"?>
<Relationships xmlns="http://schemas.openxmlformats.org/package/2006/relationships"><Relationship Id="rId3" Type="http://schemas.openxmlformats.org/officeDocument/2006/relationships/comments" Target="../comments/comment4.xml"/><Relationship Id="rId2" Type="http://schemas.openxmlformats.org/officeDocument/2006/relationships/image" Target="../media/image318.png"/><Relationship Id="rId1" Type="http://schemas.openxmlformats.org/officeDocument/2006/relationships/slideLayout" Target="../slideLayouts/slideLayout2.xml"/></Relationships>
</file>

<file path=ppt/slides/_rels/slide328.xml.rels><?xml version="1.0" encoding="UTF-8" standalone="yes"?>
<Relationships xmlns="http://schemas.openxmlformats.org/package/2006/relationships"><Relationship Id="rId2" Type="http://schemas.openxmlformats.org/officeDocument/2006/relationships/image" Target="../media/image319.png"/><Relationship Id="rId1" Type="http://schemas.openxmlformats.org/officeDocument/2006/relationships/slideLayout" Target="../slideLayouts/slideLayout2.xml"/></Relationships>
</file>

<file path=ppt/slides/_rels/slide329.xml.rels><?xml version="1.0" encoding="UTF-8" standalone="yes"?>
<Relationships xmlns="http://schemas.openxmlformats.org/package/2006/relationships"><Relationship Id="rId2" Type="http://schemas.openxmlformats.org/officeDocument/2006/relationships/image" Target="../media/image31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30.xml.rels><?xml version="1.0" encoding="UTF-8" standalone="yes"?>
<Relationships xmlns="http://schemas.openxmlformats.org/package/2006/relationships"><Relationship Id="rId2" Type="http://schemas.openxmlformats.org/officeDocument/2006/relationships/image" Target="../media/image320.png"/><Relationship Id="rId1" Type="http://schemas.openxmlformats.org/officeDocument/2006/relationships/slideLayout" Target="../slideLayouts/slideLayout2.xml"/></Relationships>
</file>

<file path=ppt/slides/_rels/slide331.xml.rels><?xml version="1.0" encoding="UTF-8" standalone="yes"?>
<Relationships xmlns="http://schemas.openxmlformats.org/package/2006/relationships"><Relationship Id="rId3" Type="http://schemas.openxmlformats.org/officeDocument/2006/relationships/comments" Target="../comments/comment5.xml"/><Relationship Id="rId2" Type="http://schemas.openxmlformats.org/officeDocument/2006/relationships/image" Target="../media/image321.png"/><Relationship Id="rId1" Type="http://schemas.openxmlformats.org/officeDocument/2006/relationships/slideLayout" Target="../slideLayouts/slideLayout2.xml"/></Relationships>
</file>

<file path=ppt/slides/_rels/slide332.xml.rels><?xml version="1.0" encoding="UTF-8" standalone="yes"?>
<Relationships xmlns="http://schemas.openxmlformats.org/package/2006/relationships"><Relationship Id="rId2" Type="http://schemas.openxmlformats.org/officeDocument/2006/relationships/image" Target="../media/image322.png"/><Relationship Id="rId1" Type="http://schemas.openxmlformats.org/officeDocument/2006/relationships/slideLayout" Target="../slideLayouts/slideLayout2.xml"/></Relationships>
</file>

<file path=ppt/slides/_rels/slide333.xml.rels><?xml version="1.0" encoding="UTF-8" standalone="yes"?>
<Relationships xmlns="http://schemas.openxmlformats.org/package/2006/relationships"><Relationship Id="rId2" Type="http://schemas.openxmlformats.org/officeDocument/2006/relationships/image" Target="../media/image323.png"/><Relationship Id="rId1" Type="http://schemas.openxmlformats.org/officeDocument/2006/relationships/slideLayout" Target="../slideLayouts/slideLayout2.xml"/></Relationships>
</file>

<file path=ppt/slides/_rels/slide334.xml.rels><?xml version="1.0" encoding="UTF-8" standalone="yes"?>
<Relationships xmlns="http://schemas.openxmlformats.org/package/2006/relationships"><Relationship Id="rId2" Type="http://schemas.openxmlformats.org/officeDocument/2006/relationships/image" Target="../media/image324.png"/><Relationship Id="rId1" Type="http://schemas.openxmlformats.org/officeDocument/2006/relationships/slideLayout" Target="../slideLayouts/slideLayout2.xml"/></Relationships>
</file>

<file path=ppt/slides/_rels/slide335.xml.rels><?xml version="1.0" encoding="UTF-8" standalone="yes"?>
<Relationships xmlns="http://schemas.openxmlformats.org/package/2006/relationships"><Relationship Id="rId2" Type="http://schemas.openxmlformats.org/officeDocument/2006/relationships/image" Target="../media/image325.png"/><Relationship Id="rId1" Type="http://schemas.openxmlformats.org/officeDocument/2006/relationships/slideLayout" Target="../slideLayouts/slideLayout2.xml"/></Relationships>
</file>

<file path=ppt/slides/_rels/slide336.xml.rels><?xml version="1.0" encoding="UTF-8" standalone="yes"?>
<Relationships xmlns="http://schemas.openxmlformats.org/package/2006/relationships"><Relationship Id="rId2" Type="http://schemas.openxmlformats.org/officeDocument/2006/relationships/image" Target="../media/image326.png"/><Relationship Id="rId1" Type="http://schemas.openxmlformats.org/officeDocument/2006/relationships/slideLayout" Target="../slideLayouts/slideLayout2.xml"/></Relationships>
</file>

<file path=ppt/slides/_rels/slide337.xml.rels><?xml version="1.0" encoding="UTF-8" standalone="yes"?>
<Relationships xmlns="http://schemas.openxmlformats.org/package/2006/relationships"><Relationship Id="rId2" Type="http://schemas.openxmlformats.org/officeDocument/2006/relationships/image" Target="../media/image327.png"/><Relationship Id="rId1" Type="http://schemas.openxmlformats.org/officeDocument/2006/relationships/slideLayout" Target="../slideLayouts/slideLayout2.xml"/></Relationships>
</file>

<file path=ppt/slides/_rels/slide338.xml.rels><?xml version="1.0" encoding="UTF-8" standalone="yes"?>
<Relationships xmlns="http://schemas.openxmlformats.org/package/2006/relationships"><Relationship Id="rId2" Type="http://schemas.openxmlformats.org/officeDocument/2006/relationships/image" Target="../media/image328.png"/><Relationship Id="rId1" Type="http://schemas.openxmlformats.org/officeDocument/2006/relationships/slideLayout" Target="../slideLayouts/slideLayout2.xml"/></Relationships>
</file>

<file path=ppt/slides/_rels/slide339.xml.rels><?xml version="1.0" encoding="UTF-8" standalone="yes"?>
<Relationships xmlns="http://schemas.openxmlformats.org/package/2006/relationships"><Relationship Id="rId2" Type="http://schemas.openxmlformats.org/officeDocument/2006/relationships/image" Target="../media/image32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a:xfrm>
            <a:off x="612775" y="1909346"/>
            <a:ext cx="11393695" cy="3139732"/>
          </a:xfrm>
        </p:spPr>
        <p:txBody>
          <a:bodyPr>
            <a:normAutofit/>
          </a:bodyPr>
          <a:lstStyle/>
          <a:p>
            <a:r>
              <a:rPr lang="de-AT" sz="6500" dirty="0"/>
              <a:t>Microservices </a:t>
            </a:r>
            <a:r>
              <a:rPr lang="de-AT" sz="6500" dirty="0" err="1"/>
              <a:t>with</a:t>
            </a:r>
            <a:r>
              <a:rPr lang="de-AT" sz="6500" dirty="0"/>
              <a:t> Spring</a:t>
            </a:r>
          </a:p>
        </p:txBody>
      </p:sp>
      <p:sp>
        <p:nvSpPr>
          <p:cNvPr id="4" name="AutoShape 2" descr="Bildergebnis für spring 5"/>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6" name="AutoShape 4" descr="Bildergebnis für spring 5"/>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pic>
        <p:nvPicPr>
          <p:cNvPr id="7" name="Grafik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12989" y="1054633"/>
            <a:ext cx="2143125" cy="2143125"/>
          </a:xfrm>
          <a:prstGeom prst="rect">
            <a:avLst/>
          </a:prstGeom>
        </p:spPr>
      </p:pic>
    </p:spTree>
    <p:extLst>
      <p:ext uri="{BB962C8B-B14F-4D97-AF65-F5344CB8AC3E}">
        <p14:creationId xmlns:p14="http://schemas.microsoft.com/office/powerpoint/2010/main" val="1069049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42A60540-79FB-458D-82B0-5E6AFF4040E6}"/>
              </a:ext>
            </a:extLst>
          </p:cNvPr>
          <p:cNvSpPr>
            <a:spLocks noGrp="1"/>
          </p:cNvSpPr>
          <p:nvPr>
            <p:ph type="title"/>
          </p:nvPr>
        </p:nvSpPr>
        <p:spPr/>
        <p:txBody>
          <a:bodyPr/>
          <a:lstStyle/>
          <a:p>
            <a:r>
              <a:rPr lang="de-AT" dirty="0"/>
              <a:t>Service </a:t>
            </a:r>
            <a:r>
              <a:rPr lang="de-AT" dirty="0" err="1"/>
              <a:t>interfaces</a:t>
            </a:r>
            <a:endParaRPr lang="de-AT" dirty="0"/>
          </a:p>
        </p:txBody>
      </p:sp>
      <p:sp>
        <p:nvSpPr>
          <p:cNvPr id="3" name="Inhaltsplatzhalter 2">
            <a:extLst>
              <a:ext uri="{FF2B5EF4-FFF2-40B4-BE49-F238E27FC236}">
                <a16:creationId xmlns:a16="http://schemas.microsoft.com/office/drawing/2014/main" xmlns="" id="{9D7C1B3D-FECF-4FAD-8B6F-C9EC28D4A78B}"/>
              </a:ext>
            </a:extLst>
          </p:cNvPr>
          <p:cNvSpPr>
            <a:spLocks noGrp="1"/>
          </p:cNvSpPr>
          <p:nvPr>
            <p:ph idx="1"/>
          </p:nvPr>
        </p:nvSpPr>
        <p:spPr/>
        <p:txBody>
          <a:bodyPr/>
          <a:lstStyle/>
          <a:p>
            <a:r>
              <a:rPr lang="de-AT" dirty="0"/>
              <a:t>REST → HTTP (GET, PUT, POST and DELETE)</a:t>
            </a:r>
          </a:p>
          <a:p>
            <a:r>
              <a:rPr lang="de-AT" dirty="0" err="1"/>
              <a:t>URI´s</a:t>
            </a:r>
            <a:r>
              <a:rPr lang="de-AT" dirty="0"/>
              <a:t> </a:t>
            </a:r>
            <a:r>
              <a:rPr lang="de-AT" dirty="0" err="1"/>
              <a:t>to</a:t>
            </a:r>
            <a:r>
              <a:rPr lang="de-AT" dirty="0"/>
              <a:t> </a:t>
            </a:r>
            <a:r>
              <a:rPr lang="de-AT" dirty="0" err="1"/>
              <a:t>communicate</a:t>
            </a:r>
            <a:r>
              <a:rPr lang="de-AT" dirty="0"/>
              <a:t> </a:t>
            </a:r>
            <a:r>
              <a:rPr lang="de-AT" dirty="0" err="1"/>
              <a:t>intent</a:t>
            </a:r>
            <a:endParaRPr lang="de-AT" dirty="0"/>
          </a:p>
          <a:p>
            <a:r>
              <a:rPr lang="de-AT" dirty="0"/>
              <a:t>JSON </a:t>
            </a:r>
            <a:r>
              <a:rPr lang="de-AT" dirty="0" err="1"/>
              <a:t>for</a:t>
            </a:r>
            <a:r>
              <a:rPr lang="de-AT" dirty="0"/>
              <a:t> </a:t>
            </a:r>
            <a:r>
              <a:rPr lang="de-AT" dirty="0" err="1"/>
              <a:t>request</a:t>
            </a:r>
            <a:r>
              <a:rPr lang="de-AT" dirty="0"/>
              <a:t> and </a:t>
            </a:r>
            <a:r>
              <a:rPr lang="de-AT" dirty="0" err="1"/>
              <a:t>responses</a:t>
            </a:r>
            <a:endParaRPr lang="de-AT" dirty="0"/>
          </a:p>
          <a:p>
            <a:r>
              <a:rPr lang="de-AT" dirty="0"/>
              <a:t>HTTP </a:t>
            </a:r>
            <a:r>
              <a:rPr lang="de-AT" dirty="0" err="1"/>
              <a:t>status</a:t>
            </a:r>
            <a:r>
              <a:rPr lang="de-AT" dirty="0"/>
              <a:t> </a:t>
            </a:r>
            <a:r>
              <a:rPr lang="de-AT" dirty="0" err="1"/>
              <a:t>codes</a:t>
            </a:r>
            <a:r>
              <a:rPr lang="de-AT" dirty="0"/>
              <a:t> (</a:t>
            </a:r>
            <a:r>
              <a:rPr lang="de-AT" dirty="0" err="1"/>
              <a:t>for</a:t>
            </a:r>
            <a:r>
              <a:rPr lang="de-AT" dirty="0"/>
              <a:t> </a:t>
            </a:r>
            <a:r>
              <a:rPr lang="de-AT" dirty="0" err="1"/>
              <a:t>failure</a:t>
            </a:r>
            <a:r>
              <a:rPr lang="de-AT" dirty="0"/>
              <a:t> and </a:t>
            </a:r>
            <a:r>
              <a:rPr lang="de-AT" dirty="0" err="1"/>
              <a:t>success</a:t>
            </a:r>
            <a:r>
              <a:rPr lang="de-AT" dirty="0"/>
              <a:t>!)</a:t>
            </a:r>
          </a:p>
        </p:txBody>
      </p:sp>
    </p:spTree>
    <p:extLst>
      <p:ext uri="{BB962C8B-B14F-4D97-AF65-F5344CB8AC3E}">
        <p14:creationId xmlns:p14="http://schemas.microsoft.com/office/powerpoint/2010/main" val="98325316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3D74E95C-ACF2-488C-83A5-D08019E0F3DE}"/>
              </a:ext>
            </a:extLst>
          </p:cNvPr>
          <p:cNvSpPr>
            <a:spLocks noGrp="1"/>
          </p:cNvSpPr>
          <p:nvPr>
            <p:ph type="title"/>
          </p:nvPr>
        </p:nvSpPr>
        <p:spPr>
          <a:xfrm>
            <a:off x="1295400" y="503853"/>
            <a:ext cx="9601200" cy="562947"/>
          </a:xfrm>
        </p:spPr>
        <p:txBody>
          <a:bodyPr/>
          <a:lstStyle/>
          <a:p>
            <a:r>
              <a:rPr lang="en-US" dirty="0"/>
              <a:t>The </a:t>
            </a:r>
            <a:r>
              <a:rPr lang="en-US" dirty="0" err="1"/>
              <a:t>Hystrix</a:t>
            </a:r>
            <a:r>
              <a:rPr lang="en-US" dirty="0"/>
              <a:t> flow</a:t>
            </a:r>
          </a:p>
        </p:txBody>
      </p:sp>
      <p:pic>
        <p:nvPicPr>
          <p:cNvPr id="4" name="Inhaltsplatzhalter 3">
            <a:extLst>
              <a:ext uri="{FF2B5EF4-FFF2-40B4-BE49-F238E27FC236}">
                <a16:creationId xmlns:a16="http://schemas.microsoft.com/office/drawing/2014/main" xmlns="" id="{D6C620F1-5829-4315-931D-96EA79D1F8B4}"/>
              </a:ext>
            </a:extLst>
          </p:cNvPr>
          <p:cNvPicPr>
            <a:picLocks noGrp="1" noChangeAspect="1"/>
          </p:cNvPicPr>
          <p:nvPr>
            <p:ph idx="1"/>
          </p:nvPr>
        </p:nvPicPr>
        <p:blipFill>
          <a:blip r:embed="rId2"/>
          <a:stretch>
            <a:fillRect/>
          </a:stretch>
        </p:blipFill>
        <p:spPr>
          <a:xfrm>
            <a:off x="1866162" y="1066800"/>
            <a:ext cx="8459676" cy="5768842"/>
          </a:xfrm>
          <a:prstGeom prst="rect">
            <a:avLst/>
          </a:prstGeom>
        </p:spPr>
      </p:pic>
    </p:spTree>
    <p:extLst>
      <p:ext uri="{BB962C8B-B14F-4D97-AF65-F5344CB8AC3E}">
        <p14:creationId xmlns:p14="http://schemas.microsoft.com/office/powerpoint/2010/main" val="102299540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xmlns="" id="{9E1519ED-9C25-4A41-ACB1-EA60ACC0B4B7}"/>
              </a:ext>
            </a:extLst>
          </p:cNvPr>
          <p:cNvSpPr>
            <a:spLocks noGrp="1"/>
          </p:cNvSpPr>
          <p:nvPr>
            <p:ph type="title"/>
          </p:nvPr>
        </p:nvSpPr>
        <p:spPr/>
        <p:txBody>
          <a:bodyPr/>
          <a:lstStyle/>
          <a:p>
            <a:r>
              <a:rPr lang="en-US" dirty="0"/>
              <a:t>Configuring the behavior of a circuit breaker</a:t>
            </a:r>
          </a:p>
        </p:txBody>
      </p:sp>
      <p:pic>
        <p:nvPicPr>
          <p:cNvPr id="4" name="Inhaltsplatzhalter 3">
            <a:extLst>
              <a:ext uri="{FF2B5EF4-FFF2-40B4-BE49-F238E27FC236}">
                <a16:creationId xmlns:a16="http://schemas.microsoft.com/office/drawing/2014/main" xmlns="" id="{8FDBCEC5-2067-48B3-B93F-941066B43DFF}"/>
              </a:ext>
            </a:extLst>
          </p:cNvPr>
          <p:cNvPicPr>
            <a:picLocks noGrp="1" noChangeAspect="1"/>
          </p:cNvPicPr>
          <p:nvPr>
            <p:ph idx="1"/>
          </p:nvPr>
        </p:nvPicPr>
        <p:blipFill rotWithShape="1">
          <a:blip r:embed="rId2"/>
          <a:srcRect b="54493"/>
          <a:stretch/>
        </p:blipFill>
        <p:spPr>
          <a:xfrm>
            <a:off x="1587203" y="1749287"/>
            <a:ext cx="9017594" cy="3992558"/>
          </a:xfrm>
          <a:prstGeom prst="rect">
            <a:avLst/>
          </a:prstGeom>
        </p:spPr>
      </p:pic>
      <p:sp>
        <p:nvSpPr>
          <p:cNvPr id="5" name="Pfeil: nach rechts 4">
            <a:extLst>
              <a:ext uri="{FF2B5EF4-FFF2-40B4-BE49-F238E27FC236}">
                <a16:creationId xmlns:a16="http://schemas.microsoft.com/office/drawing/2014/main" xmlns="" id="{7C130BE1-2915-45BB-A343-5120051396F9}"/>
              </a:ext>
            </a:extLst>
          </p:cNvPr>
          <p:cNvSpPr/>
          <p:nvPr/>
        </p:nvSpPr>
        <p:spPr>
          <a:xfrm>
            <a:off x="8948275" y="5198506"/>
            <a:ext cx="1656522" cy="54333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1849642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656CDBDB-CECA-4EC4-9557-3D748A1F219D}"/>
              </a:ext>
            </a:extLst>
          </p:cNvPr>
          <p:cNvSpPr>
            <a:spLocks noGrp="1"/>
          </p:cNvSpPr>
          <p:nvPr>
            <p:ph type="title"/>
          </p:nvPr>
        </p:nvSpPr>
        <p:spPr/>
        <p:txBody>
          <a:bodyPr/>
          <a:lstStyle/>
          <a:p>
            <a:r>
              <a:rPr lang="en-US" dirty="0"/>
              <a:t>Configuring the behavior of a circuit breaker</a:t>
            </a:r>
          </a:p>
        </p:txBody>
      </p:sp>
      <p:pic>
        <p:nvPicPr>
          <p:cNvPr id="4" name="Inhaltsplatzhalter 3">
            <a:extLst>
              <a:ext uri="{FF2B5EF4-FFF2-40B4-BE49-F238E27FC236}">
                <a16:creationId xmlns:a16="http://schemas.microsoft.com/office/drawing/2014/main" xmlns="" id="{8FADC48A-2638-492A-9B6A-4A244941FAB1}"/>
              </a:ext>
            </a:extLst>
          </p:cNvPr>
          <p:cNvPicPr>
            <a:picLocks noGrp="1" noChangeAspect="1"/>
          </p:cNvPicPr>
          <p:nvPr>
            <p:ph idx="1"/>
          </p:nvPr>
        </p:nvPicPr>
        <p:blipFill rotWithShape="1">
          <a:blip r:embed="rId2"/>
          <a:srcRect t="47149"/>
          <a:stretch/>
        </p:blipFill>
        <p:spPr>
          <a:xfrm>
            <a:off x="1568726" y="1884890"/>
            <a:ext cx="9054548" cy="4655812"/>
          </a:xfrm>
          <a:prstGeom prst="rect">
            <a:avLst/>
          </a:prstGeom>
        </p:spPr>
      </p:pic>
    </p:spTree>
    <p:extLst>
      <p:ext uri="{BB962C8B-B14F-4D97-AF65-F5344CB8AC3E}">
        <p14:creationId xmlns:p14="http://schemas.microsoft.com/office/powerpoint/2010/main" val="413316613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A5FDEB2B-A622-4A58-89D7-1AD3EADEDA7A}"/>
              </a:ext>
            </a:extLst>
          </p:cNvPr>
          <p:cNvSpPr>
            <a:spLocks noGrp="1"/>
          </p:cNvSpPr>
          <p:nvPr>
            <p:ph type="title"/>
          </p:nvPr>
        </p:nvSpPr>
        <p:spPr/>
        <p:txBody>
          <a:bodyPr/>
          <a:lstStyle/>
          <a:p>
            <a:r>
              <a:rPr lang="en-US" dirty="0" err="1"/>
              <a:t>Hystrix</a:t>
            </a:r>
            <a:r>
              <a:rPr lang="en-US" dirty="0"/>
              <a:t> configuration revisited</a:t>
            </a:r>
          </a:p>
        </p:txBody>
      </p:sp>
      <p:pic>
        <p:nvPicPr>
          <p:cNvPr id="4" name="Inhaltsplatzhalter 3">
            <a:extLst>
              <a:ext uri="{FF2B5EF4-FFF2-40B4-BE49-F238E27FC236}">
                <a16:creationId xmlns:a16="http://schemas.microsoft.com/office/drawing/2014/main" xmlns="" id="{F1F40B1D-5EC8-4E76-92C6-B7D938B2644C}"/>
              </a:ext>
            </a:extLst>
          </p:cNvPr>
          <p:cNvPicPr>
            <a:picLocks noGrp="1" noChangeAspect="1"/>
          </p:cNvPicPr>
          <p:nvPr>
            <p:ph idx="1"/>
          </p:nvPr>
        </p:nvPicPr>
        <p:blipFill>
          <a:blip r:embed="rId2"/>
          <a:stretch>
            <a:fillRect/>
          </a:stretch>
        </p:blipFill>
        <p:spPr>
          <a:xfrm>
            <a:off x="1173521" y="2514203"/>
            <a:ext cx="9844958" cy="1829594"/>
          </a:xfrm>
          <a:prstGeom prst="rect">
            <a:avLst/>
          </a:prstGeom>
        </p:spPr>
      </p:pic>
    </p:spTree>
    <p:extLst>
      <p:ext uri="{BB962C8B-B14F-4D97-AF65-F5344CB8AC3E}">
        <p14:creationId xmlns:p14="http://schemas.microsoft.com/office/powerpoint/2010/main" val="374156951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A5FDEB2B-A622-4A58-89D7-1AD3EADEDA7A}"/>
              </a:ext>
            </a:extLst>
          </p:cNvPr>
          <p:cNvSpPr>
            <a:spLocks noGrp="1"/>
          </p:cNvSpPr>
          <p:nvPr>
            <p:ph type="title"/>
          </p:nvPr>
        </p:nvSpPr>
        <p:spPr/>
        <p:txBody>
          <a:bodyPr/>
          <a:lstStyle/>
          <a:p>
            <a:r>
              <a:rPr lang="en-US" dirty="0" err="1"/>
              <a:t>Hystrix</a:t>
            </a:r>
            <a:r>
              <a:rPr lang="en-US" dirty="0"/>
              <a:t> configuration revisited</a:t>
            </a:r>
          </a:p>
        </p:txBody>
      </p:sp>
      <p:pic>
        <p:nvPicPr>
          <p:cNvPr id="9" name="Inhaltsplatzhalter 8">
            <a:extLst>
              <a:ext uri="{FF2B5EF4-FFF2-40B4-BE49-F238E27FC236}">
                <a16:creationId xmlns:a16="http://schemas.microsoft.com/office/drawing/2014/main" xmlns="" id="{9AFC0417-ABA4-4A3C-A24A-88C8609DCFF4}"/>
              </a:ext>
            </a:extLst>
          </p:cNvPr>
          <p:cNvPicPr>
            <a:picLocks noGrp="1" noChangeAspect="1"/>
          </p:cNvPicPr>
          <p:nvPr>
            <p:ph idx="1"/>
          </p:nvPr>
        </p:nvPicPr>
        <p:blipFill>
          <a:blip r:embed="rId2"/>
          <a:stretch>
            <a:fillRect/>
          </a:stretch>
        </p:blipFill>
        <p:spPr>
          <a:xfrm>
            <a:off x="1239906" y="2043854"/>
            <a:ext cx="9712188" cy="2770291"/>
          </a:xfrm>
          <a:prstGeom prst="rect">
            <a:avLst/>
          </a:prstGeom>
        </p:spPr>
      </p:pic>
    </p:spTree>
    <p:extLst>
      <p:ext uri="{BB962C8B-B14F-4D97-AF65-F5344CB8AC3E}">
        <p14:creationId xmlns:p14="http://schemas.microsoft.com/office/powerpoint/2010/main" val="4591672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59002226-63E0-4427-8C51-0E4C55B1171A}"/>
              </a:ext>
            </a:extLst>
          </p:cNvPr>
          <p:cNvSpPr>
            <a:spLocks noGrp="1"/>
          </p:cNvSpPr>
          <p:nvPr>
            <p:ph type="title"/>
          </p:nvPr>
        </p:nvSpPr>
        <p:spPr>
          <a:xfrm>
            <a:off x="212035" y="278296"/>
            <a:ext cx="10684566" cy="513713"/>
          </a:xfrm>
        </p:spPr>
        <p:txBody>
          <a:bodyPr>
            <a:normAutofit/>
          </a:bodyPr>
          <a:lstStyle/>
          <a:p>
            <a:r>
              <a:rPr lang="en-US" sz="2800" dirty="0"/>
              <a:t>Configuration Values for @</a:t>
            </a:r>
            <a:r>
              <a:rPr lang="en-US" sz="2800" dirty="0" err="1"/>
              <a:t>HystrixCommand</a:t>
            </a:r>
            <a:r>
              <a:rPr lang="en-US" sz="2800" dirty="0"/>
              <a:t> Annotations</a:t>
            </a:r>
          </a:p>
        </p:txBody>
      </p:sp>
      <p:pic>
        <p:nvPicPr>
          <p:cNvPr id="4" name="Inhaltsplatzhalter 3">
            <a:extLst>
              <a:ext uri="{FF2B5EF4-FFF2-40B4-BE49-F238E27FC236}">
                <a16:creationId xmlns:a16="http://schemas.microsoft.com/office/drawing/2014/main" xmlns="" id="{1F9925D4-429B-4BD3-8E74-C2B9B14BCD91}"/>
              </a:ext>
            </a:extLst>
          </p:cNvPr>
          <p:cNvPicPr>
            <a:picLocks noGrp="1" noChangeAspect="1"/>
          </p:cNvPicPr>
          <p:nvPr>
            <p:ph idx="1"/>
          </p:nvPr>
        </p:nvPicPr>
        <p:blipFill>
          <a:blip r:embed="rId2"/>
          <a:stretch>
            <a:fillRect/>
          </a:stretch>
        </p:blipFill>
        <p:spPr>
          <a:xfrm>
            <a:off x="1345095" y="907405"/>
            <a:ext cx="9501809" cy="5522328"/>
          </a:xfrm>
          <a:prstGeom prst="rect">
            <a:avLst/>
          </a:prstGeom>
        </p:spPr>
      </p:pic>
    </p:spTree>
    <p:extLst>
      <p:ext uri="{BB962C8B-B14F-4D97-AF65-F5344CB8AC3E}">
        <p14:creationId xmlns:p14="http://schemas.microsoft.com/office/powerpoint/2010/main" val="208319913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59002226-63E0-4427-8C51-0E4C55B1171A}"/>
              </a:ext>
            </a:extLst>
          </p:cNvPr>
          <p:cNvSpPr>
            <a:spLocks noGrp="1"/>
          </p:cNvSpPr>
          <p:nvPr>
            <p:ph type="title"/>
          </p:nvPr>
        </p:nvSpPr>
        <p:spPr>
          <a:xfrm>
            <a:off x="397565" y="251791"/>
            <a:ext cx="10499035" cy="596349"/>
          </a:xfrm>
        </p:spPr>
        <p:txBody>
          <a:bodyPr>
            <a:normAutofit/>
          </a:bodyPr>
          <a:lstStyle/>
          <a:p>
            <a:r>
              <a:rPr lang="en-US" sz="2800" dirty="0"/>
              <a:t>Configuration Values for @</a:t>
            </a:r>
            <a:r>
              <a:rPr lang="en-US" sz="2800" dirty="0" err="1"/>
              <a:t>HystrixCommand</a:t>
            </a:r>
            <a:r>
              <a:rPr lang="en-US" sz="2800" dirty="0"/>
              <a:t> Annotations</a:t>
            </a:r>
          </a:p>
        </p:txBody>
      </p:sp>
      <p:pic>
        <p:nvPicPr>
          <p:cNvPr id="4" name="Inhaltsplatzhalter 3">
            <a:extLst>
              <a:ext uri="{FF2B5EF4-FFF2-40B4-BE49-F238E27FC236}">
                <a16:creationId xmlns:a16="http://schemas.microsoft.com/office/drawing/2014/main" xmlns="" id="{8EC49D61-77A3-4C7B-80B1-69D65BFE303C}"/>
              </a:ext>
            </a:extLst>
          </p:cNvPr>
          <p:cNvPicPr>
            <a:picLocks noGrp="1" noChangeAspect="1"/>
          </p:cNvPicPr>
          <p:nvPr>
            <p:ph idx="1"/>
          </p:nvPr>
        </p:nvPicPr>
        <p:blipFill>
          <a:blip r:embed="rId2"/>
          <a:stretch>
            <a:fillRect/>
          </a:stretch>
        </p:blipFill>
        <p:spPr>
          <a:xfrm>
            <a:off x="1295400" y="1086678"/>
            <a:ext cx="8814561" cy="5771322"/>
          </a:xfrm>
          <a:prstGeom prst="rect">
            <a:avLst/>
          </a:prstGeom>
        </p:spPr>
      </p:pic>
    </p:spTree>
    <p:extLst>
      <p:ext uri="{BB962C8B-B14F-4D97-AF65-F5344CB8AC3E}">
        <p14:creationId xmlns:p14="http://schemas.microsoft.com/office/powerpoint/2010/main" val="143065031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E0DB8277-1546-4761-86CB-F4910591274C}"/>
              </a:ext>
            </a:extLst>
          </p:cNvPr>
          <p:cNvSpPr>
            <a:spLocks noGrp="1"/>
          </p:cNvSpPr>
          <p:nvPr>
            <p:ph type="title"/>
          </p:nvPr>
        </p:nvSpPr>
        <p:spPr/>
        <p:txBody>
          <a:bodyPr/>
          <a:lstStyle/>
          <a:p>
            <a:r>
              <a:rPr lang="en-US" dirty="0"/>
              <a:t>Thread context and </a:t>
            </a:r>
            <a:r>
              <a:rPr lang="en-US" dirty="0" err="1"/>
              <a:t>Hystrix</a:t>
            </a:r>
            <a:endParaRPr lang="en-US" dirty="0"/>
          </a:p>
        </p:txBody>
      </p:sp>
      <p:pic>
        <p:nvPicPr>
          <p:cNvPr id="4" name="Inhaltsplatzhalter 3">
            <a:extLst>
              <a:ext uri="{FF2B5EF4-FFF2-40B4-BE49-F238E27FC236}">
                <a16:creationId xmlns:a16="http://schemas.microsoft.com/office/drawing/2014/main" xmlns="" id="{5CE78A77-AB1F-45AB-B200-14DC7846006E}"/>
              </a:ext>
            </a:extLst>
          </p:cNvPr>
          <p:cNvPicPr>
            <a:picLocks noGrp="1" noChangeAspect="1"/>
          </p:cNvPicPr>
          <p:nvPr>
            <p:ph idx="1"/>
          </p:nvPr>
        </p:nvPicPr>
        <p:blipFill>
          <a:blip r:embed="rId2"/>
          <a:stretch>
            <a:fillRect/>
          </a:stretch>
        </p:blipFill>
        <p:spPr>
          <a:xfrm>
            <a:off x="871927" y="2019421"/>
            <a:ext cx="10448145" cy="2819158"/>
          </a:xfrm>
          <a:prstGeom prst="rect">
            <a:avLst/>
          </a:prstGeom>
        </p:spPr>
      </p:pic>
    </p:spTree>
    <p:extLst>
      <p:ext uri="{BB962C8B-B14F-4D97-AF65-F5344CB8AC3E}">
        <p14:creationId xmlns:p14="http://schemas.microsoft.com/office/powerpoint/2010/main" val="423430106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10D34B82-4401-4CCB-B6C8-6A28FB0281E4}"/>
              </a:ext>
            </a:extLst>
          </p:cNvPr>
          <p:cNvSpPr>
            <a:spLocks noGrp="1"/>
          </p:cNvSpPr>
          <p:nvPr>
            <p:ph type="title"/>
          </p:nvPr>
        </p:nvSpPr>
        <p:spPr/>
        <p:txBody>
          <a:bodyPr/>
          <a:lstStyle/>
          <a:p>
            <a:r>
              <a:rPr lang="en-US" dirty="0" err="1"/>
              <a:t>ThreadLocal</a:t>
            </a:r>
            <a:r>
              <a:rPr lang="en-US" dirty="0"/>
              <a:t> and </a:t>
            </a:r>
            <a:r>
              <a:rPr lang="en-US" dirty="0" err="1"/>
              <a:t>Hystrix</a:t>
            </a:r>
            <a:endParaRPr lang="en-US" dirty="0"/>
          </a:p>
        </p:txBody>
      </p:sp>
      <p:pic>
        <p:nvPicPr>
          <p:cNvPr id="4" name="Inhaltsplatzhalter 3">
            <a:extLst>
              <a:ext uri="{FF2B5EF4-FFF2-40B4-BE49-F238E27FC236}">
                <a16:creationId xmlns:a16="http://schemas.microsoft.com/office/drawing/2014/main" xmlns="" id="{3E3689F5-11B6-4349-8DEC-7A5141C760C0}"/>
              </a:ext>
            </a:extLst>
          </p:cNvPr>
          <p:cNvPicPr>
            <a:picLocks noGrp="1" noChangeAspect="1"/>
          </p:cNvPicPr>
          <p:nvPr>
            <p:ph idx="1"/>
          </p:nvPr>
        </p:nvPicPr>
        <p:blipFill>
          <a:blip r:embed="rId2"/>
          <a:stretch>
            <a:fillRect/>
          </a:stretch>
        </p:blipFill>
        <p:spPr>
          <a:xfrm>
            <a:off x="1262582" y="1754910"/>
            <a:ext cx="9666836" cy="4009786"/>
          </a:xfrm>
          <a:prstGeom prst="rect">
            <a:avLst/>
          </a:prstGeom>
        </p:spPr>
      </p:pic>
      <p:sp>
        <p:nvSpPr>
          <p:cNvPr id="5" name="Pfeil: nach rechts 4">
            <a:extLst>
              <a:ext uri="{FF2B5EF4-FFF2-40B4-BE49-F238E27FC236}">
                <a16:creationId xmlns:a16="http://schemas.microsoft.com/office/drawing/2014/main" xmlns="" id="{DBF15A6F-B2C4-4330-8F86-2A1FDC0A5CA3}"/>
              </a:ext>
            </a:extLst>
          </p:cNvPr>
          <p:cNvSpPr/>
          <p:nvPr/>
        </p:nvSpPr>
        <p:spPr>
          <a:xfrm>
            <a:off x="9372600" y="5499652"/>
            <a:ext cx="1524000" cy="5372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4010899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nhaltsplatzhalter 3">
            <a:extLst>
              <a:ext uri="{FF2B5EF4-FFF2-40B4-BE49-F238E27FC236}">
                <a16:creationId xmlns:a16="http://schemas.microsoft.com/office/drawing/2014/main" xmlns="" id="{E9ADFBB7-451A-41E1-94A6-C36086847958}"/>
              </a:ext>
            </a:extLst>
          </p:cNvPr>
          <p:cNvPicPr>
            <a:picLocks noGrp="1" noChangeAspect="1"/>
          </p:cNvPicPr>
          <p:nvPr>
            <p:ph idx="1"/>
          </p:nvPr>
        </p:nvPicPr>
        <p:blipFill>
          <a:blip r:embed="rId2"/>
          <a:stretch>
            <a:fillRect/>
          </a:stretch>
        </p:blipFill>
        <p:spPr>
          <a:xfrm>
            <a:off x="1802296" y="9205"/>
            <a:ext cx="8587408" cy="6848795"/>
          </a:xfrm>
          <a:prstGeom prst="rect">
            <a:avLst/>
          </a:prstGeom>
        </p:spPr>
      </p:pic>
      <p:sp>
        <p:nvSpPr>
          <p:cNvPr id="5" name="Rechteck 4">
            <a:extLst>
              <a:ext uri="{FF2B5EF4-FFF2-40B4-BE49-F238E27FC236}">
                <a16:creationId xmlns:a16="http://schemas.microsoft.com/office/drawing/2014/main" xmlns="" id="{5ACBAD01-5223-459C-A075-9694866B4C0A}"/>
              </a:ext>
            </a:extLst>
          </p:cNvPr>
          <p:cNvSpPr/>
          <p:nvPr/>
        </p:nvSpPr>
        <p:spPr>
          <a:xfrm>
            <a:off x="2319130" y="2054087"/>
            <a:ext cx="2027583" cy="21203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feld 5">
            <a:extLst>
              <a:ext uri="{FF2B5EF4-FFF2-40B4-BE49-F238E27FC236}">
                <a16:creationId xmlns:a16="http://schemas.microsoft.com/office/drawing/2014/main" xmlns="" id="{B015C57F-868D-4066-A205-E77277FBB994}"/>
              </a:ext>
            </a:extLst>
          </p:cNvPr>
          <p:cNvSpPr txBox="1"/>
          <p:nvPr/>
        </p:nvSpPr>
        <p:spPr>
          <a:xfrm>
            <a:off x="192154" y="1975438"/>
            <a:ext cx="2663687" cy="369332"/>
          </a:xfrm>
          <a:prstGeom prst="rect">
            <a:avLst/>
          </a:prstGeom>
          <a:noFill/>
        </p:spPr>
        <p:txBody>
          <a:bodyPr wrap="square" rtlCol="0">
            <a:spAutoFit/>
          </a:bodyPr>
          <a:lstStyle/>
          <a:p>
            <a:r>
              <a:rPr lang="en-US" dirty="0"/>
              <a:t>Next slide</a:t>
            </a:r>
          </a:p>
        </p:txBody>
      </p:sp>
      <p:sp>
        <p:nvSpPr>
          <p:cNvPr id="7" name="Pfeil: nach rechts 6">
            <a:extLst>
              <a:ext uri="{FF2B5EF4-FFF2-40B4-BE49-F238E27FC236}">
                <a16:creationId xmlns:a16="http://schemas.microsoft.com/office/drawing/2014/main" xmlns="" id="{6E588889-6686-4F57-A98E-C5E4AB63DEA9}"/>
              </a:ext>
            </a:extLst>
          </p:cNvPr>
          <p:cNvSpPr/>
          <p:nvPr/>
        </p:nvSpPr>
        <p:spPr>
          <a:xfrm rot="10800000">
            <a:off x="1523999" y="2080592"/>
            <a:ext cx="596349" cy="18466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453510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57A713EC-691C-406B-A084-9ADF6AEA5308}"/>
              </a:ext>
            </a:extLst>
          </p:cNvPr>
          <p:cNvSpPr>
            <a:spLocks noGrp="1"/>
          </p:cNvSpPr>
          <p:nvPr>
            <p:ph type="title"/>
          </p:nvPr>
        </p:nvSpPr>
        <p:spPr>
          <a:xfrm>
            <a:off x="798286" y="503853"/>
            <a:ext cx="10098314" cy="1266890"/>
          </a:xfrm>
        </p:spPr>
        <p:txBody>
          <a:bodyPr/>
          <a:lstStyle/>
          <a:p>
            <a:r>
              <a:rPr lang="de-AT" dirty="0"/>
              <a:t>Building a </a:t>
            </a:r>
            <a:r>
              <a:rPr lang="de-AT" dirty="0" err="1"/>
              <a:t>microservice</a:t>
            </a:r>
            <a:r>
              <a:rPr lang="de-AT" dirty="0"/>
              <a:t> </a:t>
            </a:r>
            <a:r>
              <a:rPr lang="de-AT" dirty="0" err="1"/>
              <a:t>with</a:t>
            </a:r>
            <a:r>
              <a:rPr lang="de-AT" dirty="0"/>
              <a:t> Spring Boot and Java</a:t>
            </a:r>
          </a:p>
        </p:txBody>
      </p:sp>
      <p:pic>
        <p:nvPicPr>
          <p:cNvPr id="4" name="Inhaltsplatzhalter 3">
            <a:extLst>
              <a:ext uri="{FF2B5EF4-FFF2-40B4-BE49-F238E27FC236}">
                <a16:creationId xmlns:a16="http://schemas.microsoft.com/office/drawing/2014/main" xmlns="" id="{E4DBC5FA-DFF0-4F71-8E03-62172177F5F6}"/>
              </a:ext>
            </a:extLst>
          </p:cNvPr>
          <p:cNvPicPr>
            <a:picLocks noGrp="1" noChangeAspect="1"/>
          </p:cNvPicPr>
          <p:nvPr>
            <p:ph idx="1"/>
          </p:nvPr>
        </p:nvPicPr>
        <p:blipFill>
          <a:blip r:embed="rId2"/>
          <a:stretch>
            <a:fillRect/>
          </a:stretch>
        </p:blipFill>
        <p:spPr>
          <a:xfrm>
            <a:off x="1570037" y="2249429"/>
            <a:ext cx="9051925" cy="2359142"/>
          </a:xfrm>
          <a:prstGeom prst="rect">
            <a:avLst/>
          </a:prstGeom>
        </p:spPr>
      </p:pic>
    </p:spTree>
    <p:extLst>
      <p:ext uri="{BB962C8B-B14F-4D97-AF65-F5344CB8AC3E}">
        <p14:creationId xmlns:p14="http://schemas.microsoft.com/office/powerpoint/2010/main" val="339466730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nhaltsplatzhalter 3">
            <a:extLst>
              <a:ext uri="{FF2B5EF4-FFF2-40B4-BE49-F238E27FC236}">
                <a16:creationId xmlns:a16="http://schemas.microsoft.com/office/drawing/2014/main" xmlns="" id="{036D2ED2-196B-40F2-9372-25BF84FE9D44}"/>
              </a:ext>
            </a:extLst>
          </p:cNvPr>
          <p:cNvPicPr>
            <a:picLocks noGrp="1" noChangeAspect="1"/>
          </p:cNvPicPr>
          <p:nvPr>
            <p:ph idx="1"/>
          </p:nvPr>
        </p:nvPicPr>
        <p:blipFill>
          <a:blip r:embed="rId2"/>
          <a:stretch>
            <a:fillRect/>
          </a:stretch>
        </p:blipFill>
        <p:spPr>
          <a:xfrm>
            <a:off x="1967947" y="54373"/>
            <a:ext cx="8256105" cy="6749254"/>
          </a:xfrm>
          <a:prstGeom prst="rect">
            <a:avLst/>
          </a:prstGeom>
        </p:spPr>
      </p:pic>
    </p:spTree>
    <p:extLst>
      <p:ext uri="{BB962C8B-B14F-4D97-AF65-F5344CB8AC3E}">
        <p14:creationId xmlns:p14="http://schemas.microsoft.com/office/powerpoint/2010/main" val="220920567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2EEE5EA4-5B2F-4FBD-BFF0-5B35758F5AD4}"/>
              </a:ext>
            </a:extLst>
          </p:cNvPr>
          <p:cNvSpPr>
            <a:spLocks noGrp="1"/>
          </p:cNvSpPr>
          <p:nvPr>
            <p:ph type="title"/>
          </p:nvPr>
        </p:nvSpPr>
        <p:spPr/>
        <p:txBody>
          <a:bodyPr/>
          <a:lstStyle/>
          <a:p>
            <a:r>
              <a:rPr lang="en-US" dirty="0" err="1"/>
              <a:t>ThreadLocal</a:t>
            </a:r>
            <a:r>
              <a:rPr lang="en-US" dirty="0"/>
              <a:t> and </a:t>
            </a:r>
            <a:r>
              <a:rPr lang="en-US" dirty="0" err="1"/>
              <a:t>Hystrix</a:t>
            </a:r>
            <a:endParaRPr lang="en-US" dirty="0"/>
          </a:p>
        </p:txBody>
      </p:sp>
      <p:pic>
        <p:nvPicPr>
          <p:cNvPr id="4" name="Inhaltsplatzhalter 3">
            <a:extLst>
              <a:ext uri="{FF2B5EF4-FFF2-40B4-BE49-F238E27FC236}">
                <a16:creationId xmlns:a16="http://schemas.microsoft.com/office/drawing/2014/main" xmlns="" id="{F3F72651-B20E-4D45-ACC3-24E18DDDE930}"/>
              </a:ext>
            </a:extLst>
          </p:cNvPr>
          <p:cNvPicPr>
            <a:picLocks noGrp="1" noChangeAspect="1"/>
          </p:cNvPicPr>
          <p:nvPr>
            <p:ph idx="1"/>
          </p:nvPr>
        </p:nvPicPr>
        <p:blipFill>
          <a:blip r:embed="rId2"/>
          <a:stretch>
            <a:fillRect/>
          </a:stretch>
        </p:blipFill>
        <p:spPr>
          <a:xfrm>
            <a:off x="546391" y="1670826"/>
            <a:ext cx="11099218" cy="3516347"/>
          </a:xfrm>
          <a:prstGeom prst="rect">
            <a:avLst/>
          </a:prstGeom>
        </p:spPr>
      </p:pic>
    </p:spTree>
    <p:extLst>
      <p:ext uri="{BB962C8B-B14F-4D97-AF65-F5344CB8AC3E}">
        <p14:creationId xmlns:p14="http://schemas.microsoft.com/office/powerpoint/2010/main" val="1432238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58171EA0-15F2-41AD-8E0F-B817DD001E44}"/>
              </a:ext>
            </a:extLst>
          </p:cNvPr>
          <p:cNvSpPr>
            <a:spLocks noGrp="1"/>
          </p:cNvSpPr>
          <p:nvPr>
            <p:ph type="title"/>
          </p:nvPr>
        </p:nvSpPr>
        <p:spPr>
          <a:xfrm>
            <a:off x="1295400" y="503854"/>
            <a:ext cx="9601200" cy="647878"/>
          </a:xfrm>
        </p:spPr>
        <p:txBody>
          <a:bodyPr/>
          <a:lstStyle/>
          <a:p>
            <a:r>
              <a:rPr lang="en-US" dirty="0" err="1"/>
              <a:t>ThreadLocal</a:t>
            </a:r>
            <a:r>
              <a:rPr lang="en-US" dirty="0"/>
              <a:t> and </a:t>
            </a:r>
            <a:r>
              <a:rPr lang="en-US" dirty="0" err="1"/>
              <a:t>Hystrix</a:t>
            </a:r>
            <a:endParaRPr lang="en-US" dirty="0"/>
          </a:p>
        </p:txBody>
      </p:sp>
      <p:pic>
        <p:nvPicPr>
          <p:cNvPr id="4" name="Inhaltsplatzhalter 3">
            <a:extLst>
              <a:ext uri="{FF2B5EF4-FFF2-40B4-BE49-F238E27FC236}">
                <a16:creationId xmlns:a16="http://schemas.microsoft.com/office/drawing/2014/main" xmlns="" id="{BB60329F-7DF0-42D5-9706-54E0ACBF546E}"/>
              </a:ext>
            </a:extLst>
          </p:cNvPr>
          <p:cNvPicPr>
            <a:picLocks noGrp="1" noChangeAspect="1"/>
          </p:cNvPicPr>
          <p:nvPr>
            <p:ph idx="1"/>
          </p:nvPr>
        </p:nvPicPr>
        <p:blipFill>
          <a:blip r:embed="rId2"/>
          <a:stretch>
            <a:fillRect/>
          </a:stretch>
        </p:blipFill>
        <p:spPr>
          <a:xfrm>
            <a:off x="1295400" y="1263396"/>
            <a:ext cx="9601200" cy="4331208"/>
          </a:xfrm>
          <a:prstGeom prst="rect">
            <a:avLst/>
          </a:prstGeom>
        </p:spPr>
      </p:pic>
    </p:spTree>
    <p:extLst>
      <p:ext uri="{BB962C8B-B14F-4D97-AF65-F5344CB8AC3E}">
        <p14:creationId xmlns:p14="http://schemas.microsoft.com/office/powerpoint/2010/main" val="190910134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xmlns="" id="{1F2C6E17-0934-45B1-9991-E671446CFCAD}"/>
              </a:ext>
            </a:extLst>
          </p:cNvPr>
          <p:cNvSpPr>
            <a:spLocks noGrp="1"/>
          </p:cNvSpPr>
          <p:nvPr>
            <p:ph type="title"/>
          </p:nvPr>
        </p:nvSpPr>
        <p:spPr/>
        <p:txBody>
          <a:bodyPr/>
          <a:lstStyle/>
          <a:p>
            <a:r>
              <a:rPr lang="en-US" dirty="0" err="1"/>
              <a:t>ThreadLocal</a:t>
            </a:r>
            <a:r>
              <a:rPr lang="en-US" dirty="0"/>
              <a:t> and </a:t>
            </a:r>
            <a:r>
              <a:rPr lang="en-US" dirty="0" err="1"/>
              <a:t>Hystrix</a:t>
            </a:r>
            <a:endParaRPr lang="en-US" dirty="0"/>
          </a:p>
        </p:txBody>
      </p:sp>
      <p:pic>
        <p:nvPicPr>
          <p:cNvPr id="4" name="Inhaltsplatzhalter 3">
            <a:extLst>
              <a:ext uri="{FF2B5EF4-FFF2-40B4-BE49-F238E27FC236}">
                <a16:creationId xmlns:a16="http://schemas.microsoft.com/office/drawing/2014/main" xmlns="" id="{8201FB49-9AA0-4424-BFB5-2B71692DCF79}"/>
              </a:ext>
            </a:extLst>
          </p:cNvPr>
          <p:cNvPicPr>
            <a:picLocks noGrp="1" noChangeAspect="1"/>
          </p:cNvPicPr>
          <p:nvPr>
            <p:ph idx="1"/>
          </p:nvPr>
        </p:nvPicPr>
        <p:blipFill rotWithShape="1">
          <a:blip r:embed="rId2"/>
          <a:srcRect t="63234"/>
          <a:stretch/>
        </p:blipFill>
        <p:spPr>
          <a:xfrm>
            <a:off x="820580" y="2262808"/>
            <a:ext cx="10550839" cy="2146851"/>
          </a:xfrm>
          <a:prstGeom prst="rect">
            <a:avLst/>
          </a:prstGeom>
        </p:spPr>
      </p:pic>
      <p:sp>
        <p:nvSpPr>
          <p:cNvPr id="6" name="Pfeil: nach rechts 5">
            <a:extLst>
              <a:ext uri="{FF2B5EF4-FFF2-40B4-BE49-F238E27FC236}">
                <a16:creationId xmlns:a16="http://schemas.microsoft.com/office/drawing/2014/main" xmlns="" id="{E8F479C5-8275-47FE-9366-F39651E7F2B6}"/>
              </a:ext>
            </a:extLst>
          </p:cNvPr>
          <p:cNvSpPr/>
          <p:nvPr/>
        </p:nvSpPr>
        <p:spPr>
          <a:xfrm rot="996360">
            <a:off x="6665844" y="4187688"/>
            <a:ext cx="795130" cy="25179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feld 6">
            <a:extLst>
              <a:ext uri="{FF2B5EF4-FFF2-40B4-BE49-F238E27FC236}">
                <a16:creationId xmlns:a16="http://schemas.microsoft.com/office/drawing/2014/main" xmlns="" id="{EB6B430F-DF63-4AFA-B217-6D1787FDB5E8}"/>
              </a:ext>
            </a:extLst>
          </p:cNvPr>
          <p:cNvSpPr txBox="1"/>
          <p:nvPr/>
        </p:nvSpPr>
        <p:spPr>
          <a:xfrm>
            <a:off x="7480373" y="4355694"/>
            <a:ext cx="2988844" cy="923330"/>
          </a:xfrm>
          <a:prstGeom prst="rect">
            <a:avLst/>
          </a:prstGeom>
          <a:noFill/>
        </p:spPr>
        <p:txBody>
          <a:bodyPr wrap="square" rtlCol="0">
            <a:spAutoFit/>
          </a:bodyPr>
          <a:lstStyle/>
          <a:p>
            <a:r>
              <a:rPr lang="en-US" dirty="0"/>
              <a:t>No value written out when calling a protected method.</a:t>
            </a:r>
          </a:p>
          <a:p>
            <a:endParaRPr lang="en-US" dirty="0"/>
          </a:p>
        </p:txBody>
      </p:sp>
    </p:spTree>
    <p:extLst>
      <p:ext uri="{BB962C8B-B14F-4D97-AF65-F5344CB8AC3E}">
        <p14:creationId xmlns:p14="http://schemas.microsoft.com/office/powerpoint/2010/main" val="117498792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F4290929-279F-4593-8FC5-59333560D046}"/>
              </a:ext>
            </a:extLst>
          </p:cNvPr>
          <p:cNvSpPr>
            <a:spLocks noGrp="1"/>
          </p:cNvSpPr>
          <p:nvPr>
            <p:ph type="title"/>
          </p:nvPr>
        </p:nvSpPr>
        <p:spPr/>
        <p:txBody>
          <a:bodyPr/>
          <a:lstStyle/>
          <a:p>
            <a:r>
              <a:rPr lang="en-US" dirty="0"/>
              <a:t>The </a:t>
            </a:r>
            <a:r>
              <a:rPr lang="en-US" dirty="0" err="1"/>
              <a:t>HystrixConcurrencyStrategy</a:t>
            </a:r>
            <a:r>
              <a:rPr lang="en-US" dirty="0"/>
              <a:t> in action</a:t>
            </a:r>
          </a:p>
        </p:txBody>
      </p:sp>
      <p:pic>
        <p:nvPicPr>
          <p:cNvPr id="4" name="Inhaltsplatzhalter 3">
            <a:extLst>
              <a:ext uri="{FF2B5EF4-FFF2-40B4-BE49-F238E27FC236}">
                <a16:creationId xmlns:a16="http://schemas.microsoft.com/office/drawing/2014/main" xmlns="" id="{8764F958-0B9E-4C0A-9D4F-D8D157F9DA42}"/>
              </a:ext>
            </a:extLst>
          </p:cNvPr>
          <p:cNvPicPr>
            <a:picLocks noGrp="1" noChangeAspect="1"/>
          </p:cNvPicPr>
          <p:nvPr>
            <p:ph idx="1"/>
          </p:nvPr>
        </p:nvPicPr>
        <p:blipFill>
          <a:blip r:embed="rId2"/>
          <a:stretch>
            <a:fillRect/>
          </a:stretch>
        </p:blipFill>
        <p:spPr>
          <a:xfrm>
            <a:off x="965703" y="1926241"/>
            <a:ext cx="10260593" cy="3005517"/>
          </a:xfrm>
          <a:prstGeom prst="rect">
            <a:avLst/>
          </a:prstGeom>
        </p:spPr>
      </p:pic>
    </p:spTree>
    <p:extLst>
      <p:ext uri="{BB962C8B-B14F-4D97-AF65-F5344CB8AC3E}">
        <p14:creationId xmlns:p14="http://schemas.microsoft.com/office/powerpoint/2010/main" val="271670914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367BF1CB-FAA0-46AF-89AB-BCB16DD0C4AF}"/>
              </a:ext>
            </a:extLst>
          </p:cNvPr>
          <p:cNvSpPr>
            <a:spLocks noGrp="1"/>
          </p:cNvSpPr>
          <p:nvPr>
            <p:ph type="title"/>
          </p:nvPr>
        </p:nvSpPr>
        <p:spPr>
          <a:xfrm>
            <a:off x="766845" y="152400"/>
            <a:ext cx="10129755" cy="828261"/>
          </a:xfrm>
        </p:spPr>
        <p:txBody>
          <a:bodyPr>
            <a:normAutofit/>
          </a:bodyPr>
          <a:lstStyle/>
          <a:p>
            <a:r>
              <a:rPr lang="en-US" sz="2800" dirty="0"/>
              <a:t>Define your custom </a:t>
            </a:r>
            <a:r>
              <a:rPr lang="en-US" sz="2800" dirty="0" err="1"/>
              <a:t>Hystrix</a:t>
            </a:r>
            <a:r>
              <a:rPr lang="en-US" sz="2800" dirty="0"/>
              <a:t> concurrency strategy class</a:t>
            </a:r>
          </a:p>
        </p:txBody>
      </p:sp>
      <p:pic>
        <p:nvPicPr>
          <p:cNvPr id="4" name="Inhaltsplatzhalter 3">
            <a:extLst>
              <a:ext uri="{FF2B5EF4-FFF2-40B4-BE49-F238E27FC236}">
                <a16:creationId xmlns:a16="http://schemas.microsoft.com/office/drawing/2014/main" xmlns="" id="{DAD69ECF-A076-4813-B2EF-51C913637C13}"/>
              </a:ext>
            </a:extLst>
          </p:cNvPr>
          <p:cNvPicPr>
            <a:picLocks noGrp="1" noChangeAspect="1"/>
          </p:cNvPicPr>
          <p:nvPr>
            <p:ph idx="1"/>
          </p:nvPr>
        </p:nvPicPr>
        <p:blipFill>
          <a:blip r:embed="rId2"/>
          <a:stretch>
            <a:fillRect/>
          </a:stretch>
        </p:blipFill>
        <p:spPr>
          <a:xfrm>
            <a:off x="641840" y="1262849"/>
            <a:ext cx="10908320" cy="5442751"/>
          </a:xfrm>
          <a:prstGeom prst="rect">
            <a:avLst/>
          </a:prstGeom>
        </p:spPr>
      </p:pic>
      <p:sp>
        <p:nvSpPr>
          <p:cNvPr id="5" name="Pfeil: nach rechts 4">
            <a:extLst>
              <a:ext uri="{FF2B5EF4-FFF2-40B4-BE49-F238E27FC236}">
                <a16:creationId xmlns:a16="http://schemas.microsoft.com/office/drawing/2014/main" xmlns="" id="{CDA9636F-435F-45FE-BCBE-4A55E815EE8C}"/>
              </a:ext>
            </a:extLst>
          </p:cNvPr>
          <p:cNvSpPr/>
          <p:nvPr/>
        </p:nvSpPr>
        <p:spPr>
          <a:xfrm>
            <a:off x="11237843" y="6347791"/>
            <a:ext cx="861391" cy="35780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8869857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C944FA23-F6C2-47DD-B242-5CE5CACF6713}"/>
              </a:ext>
            </a:extLst>
          </p:cNvPr>
          <p:cNvSpPr>
            <a:spLocks noGrp="1"/>
          </p:cNvSpPr>
          <p:nvPr>
            <p:ph type="title"/>
          </p:nvPr>
        </p:nvSpPr>
        <p:spPr>
          <a:xfrm>
            <a:off x="543339" y="331305"/>
            <a:ext cx="10353261" cy="755373"/>
          </a:xfrm>
        </p:spPr>
        <p:txBody>
          <a:bodyPr>
            <a:normAutofit/>
          </a:bodyPr>
          <a:lstStyle/>
          <a:p>
            <a:r>
              <a:rPr lang="en-US" sz="2800" dirty="0"/>
              <a:t>Define your custom </a:t>
            </a:r>
            <a:r>
              <a:rPr lang="en-US" sz="2800" dirty="0" err="1"/>
              <a:t>Hystrix</a:t>
            </a:r>
            <a:r>
              <a:rPr lang="en-US" sz="2800" dirty="0"/>
              <a:t> concurrency strategy class</a:t>
            </a:r>
          </a:p>
        </p:txBody>
      </p:sp>
      <p:pic>
        <p:nvPicPr>
          <p:cNvPr id="4" name="Inhaltsplatzhalter 3">
            <a:extLst>
              <a:ext uri="{FF2B5EF4-FFF2-40B4-BE49-F238E27FC236}">
                <a16:creationId xmlns:a16="http://schemas.microsoft.com/office/drawing/2014/main" xmlns="" id="{0CF83DA4-826D-40EB-B1DA-A0790E14071A}"/>
              </a:ext>
            </a:extLst>
          </p:cNvPr>
          <p:cNvPicPr>
            <a:picLocks noGrp="1" noChangeAspect="1"/>
          </p:cNvPicPr>
          <p:nvPr>
            <p:ph idx="1"/>
          </p:nvPr>
        </p:nvPicPr>
        <p:blipFill rotWithShape="1">
          <a:blip r:embed="rId2"/>
          <a:srcRect t="-201" b="37004"/>
          <a:stretch/>
        </p:blipFill>
        <p:spPr>
          <a:xfrm>
            <a:off x="1680211" y="1338471"/>
            <a:ext cx="8831577" cy="5400260"/>
          </a:xfrm>
          <a:prstGeom prst="rect">
            <a:avLst/>
          </a:prstGeom>
        </p:spPr>
      </p:pic>
      <p:sp>
        <p:nvSpPr>
          <p:cNvPr id="5" name="Pfeil: nach rechts 4">
            <a:extLst>
              <a:ext uri="{FF2B5EF4-FFF2-40B4-BE49-F238E27FC236}">
                <a16:creationId xmlns:a16="http://schemas.microsoft.com/office/drawing/2014/main" xmlns="" id="{32007ABD-98A2-4BA4-8B13-1EF914050368}"/>
              </a:ext>
            </a:extLst>
          </p:cNvPr>
          <p:cNvSpPr/>
          <p:nvPr/>
        </p:nvSpPr>
        <p:spPr>
          <a:xfrm>
            <a:off x="8865704" y="6042990"/>
            <a:ext cx="1272209" cy="48370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0075917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C944FA23-F6C2-47DD-B242-5CE5CACF6713}"/>
              </a:ext>
            </a:extLst>
          </p:cNvPr>
          <p:cNvSpPr>
            <a:spLocks noGrp="1"/>
          </p:cNvSpPr>
          <p:nvPr>
            <p:ph type="title"/>
          </p:nvPr>
        </p:nvSpPr>
        <p:spPr>
          <a:xfrm>
            <a:off x="649357" y="331305"/>
            <a:ext cx="10247243" cy="980660"/>
          </a:xfrm>
        </p:spPr>
        <p:txBody>
          <a:bodyPr>
            <a:normAutofit/>
          </a:bodyPr>
          <a:lstStyle/>
          <a:p>
            <a:r>
              <a:rPr lang="en-US" sz="2800" dirty="0"/>
              <a:t>Define your custom </a:t>
            </a:r>
            <a:r>
              <a:rPr lang="en-US" sz="2800" dirty="0" err="1"/>
              <a:t>Hystrix</a:t>
            </a:r>
            <a:r>
              <a:rPr lang="en-US" sz="2800" dirty="0"/>
              <a:t> concurrency strategy class</a:t>
            </a:r>
          </a:p>
        </p:txBody>
      </p:sp>
      <p:pic>
        <p:nvPicPr>
          <p:cNvPr id="7" name="Inhaltsplatzhalter 6">
            <a:extLst>
              <a:ext uri="{FF2B5EF4-FFF2-40B4-BE49-F238E27FC236}">
                <a16:creationId xmlns:a16="http://schemas.microsoft.com/office/drawing/2014/main" xmlns="" id="{7647E32B-3DFC-4500-B401-C19541FBC056}"/>
              </a:ext>
            </a:extLst>
          </p:cNvPr>
          <p:cNvPicPr>
            <a:picLocks noGrp="1" noChangeAspect="1"/>
          </p:cNvPicPr>
          <p:nvPr>
            <p:ph idx="1"/>
          </p:nvPr>
        </p:nvPicPr>
        <p:blipFill>
          <a:blip r:embed="rId2"/>
          <a:stretch>
            <a:fillRect/>
          </a:stretch>
        </p:blipFill>
        <p:spPr>
          <a:xfrm>
            <a:off x="812151" y="1570503"/>
            <a:ext cx="10567697" cy="3716993"/>
          </a:xfrm>
          <a:prstGeom prst="rect">
            <a:avLst/>
          </a:prstGeom>
        </p:spPr>
      </p:pic>
    </p:spTree>
    <p:extLst>
      <p:ext uri="{BB962C8B-B14F-4D97-AF65-F5344CB8AC3E}">
        <p14:creationId xmlns:p14="http://schemas.microsoft.com/office/powerpoint/2010/main" val="17844833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nhaltsplatzhalter 3">
            <a:extLst>
              <a:ext uri="{FF2B5EF4-FFF2-40B4-BE49-F238E27FC236}">
                <a16:creationId xmlns:a16="http://schemas.microsoft.com/office/drawing/2014/main" xmlns="" id="{566B2DAC-2D8B-4D54-835F-B27CF7C3A562}"/>
              </a:ext>
            </a:extLst>
          </p:cNvPr>
          <p:cNvPicPr>
            <a:picLocks noGrp="1" noChangeAspect="1"/>
          </p:cNvPicPr>
          <p:nvPr>
            <p:ph idx="1"/>
          </p:nvPr>
        </p:nvPicPr>
        <p:blipFill>
          <a:blip r:embed="rId2"/>
          <a:stretch>
            <a:fillRect/>
          </a:stretch>
        </p:blipFill>
        <p:spPr>
          <a:xfrm>
            <a:off x="2531165" y="0"/>
            <a:ext cx="9660835" cy="6898018"/>
          </a:xfrm>
          <a:prstGeom prst="rect">
            <a:avLst/>
          </a:prstGeom>
        </p:spPr>
      </p:pic>
      <p:sp>
        <p:nvSpPr>
          <p:cNvPr id="2" name="Titel 1">
            <a:extLst>
              <a:ext uri="{FF2B5EF4-FFF2-40B4-BE49-F238E27FC236}">
                <a16:creationId xmlns:a16="http://schemas.microsoft.com/office/drawing/2014/main" xmlns="" id="{665A3F7A-CE4B-4A9E-8059-FA119C6CC440}"/>
              </a:ext>
            </a:extLst>
          </p:cNvPr>
          <p:cNvSpPr>
            <a:spLocks noGrp="1"/>
          </p:cNvSpPr>
          <p:nvPr>
            <p:ph type="title"/>
          </p:nvPr>
        </p:nvSpPr>
        <p:spPr>
          <a:xfrm>
            <a:off x="132521" y="198784"/>
            <a:ext cx="3564835" cy="1643268"/>
          </a:xfrm>
        </p:spPr>
        <p:txBody>
          <a:bodyPr>
            <a:normAutofit fontScale="90000"/>
          </a:bodyPr>
          <a:lstStyle/>
          <a:p>
            <a:r>
              <a:rPr lang="en-US" sz="2800" dirty="0"/>
              <a:t>Define a Java Callable class to inject the </a:t>
            </a:r>
            <a:r>
              <a:rPr lang="en-US" sz="2800" dirty="0" err="1"/>
              <a:t>UserContext</a:t>
            </a:r>
            <a:r>
              <a:rPr lang="en-US" sz="2800" dirty="0"/>
              <a:t> into the </a:t>
            </a:r>
            <a:r>
              <a:rPr lang="en-US" sz="2800" dirty="0" err="1"/>
              <a:t>Hystrix</a:t>
            </a:r>
            <a:r>
              <a:rPr lang="en-US" sz="2800" dirty="0"/>
              <a:t> command</a:t>
            </a:r>
          </a:p>
        </p:txBody>
      </p:sp>
    </p:spTree>
    <p:extLst>
      <p:ext uri="{BB962C8B-B14F-4D97-AF65-F5344CB8AC3E}">
        <p14:creationId xmlns:p14="http://schemas.microsoft.com/office/powerpoint/2010/main" val="170375190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07BC1EDF-C318-4E47-9E1C-8366981D5773}"/>
              </a:ext>
            </a:extLst>
          </p:cNvPr>
          <p:cNvSpPr>
            <a:spLocks noGrp="1"/>
          </p:cNvSpPr>
          <p:nvPr>
            <p:ph type="title"/>
          </p:nvPr>
        </p:nvSpPr>
        <p:spPr>
          <a:xfrm>
            <a:off x="278296" y="318053"/>
            <a:ext cx="10694504" cy="808382"/>
          </a:xfrm>
        </p:spPr>
        <p:txBody>
          <a:bodyPr>
            <a:normAutofit fontScale="90000"/>
          </a:bodyPr>
          <a:lstStyle/>
          <a:p>
            <a:r>
              <a:rPr lang="en-US" sz="2800" dirty="0"/>
              <a:t>Configure Spring Cloud to use your custom </a:t>
            </a:r>
            <a:r>
              <a:rPr lang="en-US" sz="2800" dirty="0" err="1"/>
              <a:t>Hystrix</a:t>
            </a:r>
            <a:r>
              <a:rPr lang="en-US" sz="2800" dirty="0"/>
              <a:t> concurrency strategy</a:t>
            </a:r>
          </a:p>
        </p:txBody>
      </p:sp>
      <p:pic>
        <p:nvPicPr>
          <p:cNvPr id="4" name="Inhaltsplatzhalter 3">
            <a:extLst>
              <a:ext uri="{FF2B5EF4-FFF2-40B4-BE49-F238E27FC236}">
                <a16:creationId xmlns:a16="http://schemas.microsoft.com/office/drawing/2014/main" xmlns="" id="{B5F2C3E0-8CDF-456F-9DFF-CCDCAEC28DF6}"/>
              </a:ext>
            </a:extLst>
          </p:cNvPr>
          <p:cNvPicPr>
            <a:picLocks noGrp="1" noChangeAspect="1"/>
          </p:cNvPicPr>
          <p:nvPr>
            <p:ph idx="1"/>
          </p:nvPr>
        </p:nvPicPr>
        <p:blipFill>
          <a:blip r:embed="rId2"/>
          <a:stretch>
            <a:fillRect/>
          </a:stretch>
        </p:blipFill>
        <p:spPr>
          <a:xfrm>
            <a:off x="1570383" y="842579"/>
            <a:ext cx="9051234" cy="5922656"/>
          </a:xfrm>
          <a:prstGeom prst="rect">
            <a:avLst/>
          </a:prstGeom>
        </p:spPr>
      </p:pic>
      <p:sp>
        <p:nvSpPr>
          <p:cNvPr id="5" name="Pfeil: nach rechts 4">
            <a:extLst>
              <a:ext uri="{FF2B5EF4-FFF2-40B4-BE49-F238E27FC236}">
                <a16:creationId xmlns:a16="http://schemas.microsoft.com/office/drawing/2014/main" xmlns="" id="{2DF62337-A049-4719-99E7-E3F5B8AE784F}"/>
              </a:ext>
            </a:extLst>
          </p:cNvPr>
          <p:cNvSpPr/>
          <p:nvPr/>
        </p:nvSpPr>
        <p:spPr>
          <a:xfrm>
            <a:off x="8799443" y="6149008"/>
            <a:ext cx="1219200" cy="43732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044354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90262CA5-CC11-40E5-8334-20A0003DF7E6}"/>
              </a:ext>
            </a:extLst>
          </p:cNvPr>
          <p:cNvSpPr>
            <a:spLocks noGrp="1"/>
          </p:cNvSpPr>
          <p:nvPr>
            <p:ph type="title"/>
          </p:nvPr>
        </p:nvSpPr>
        <p:spPr/>
        <p:txBody>
          <a:bodyPr/>
          <a:lstStyle/>
          <a:p>
            <a:r>
              <a:rPr lang="en-US" dirty="0"/>
              <a:t/>
            </a:r>
            <a:br>
              <a:rPr lang="en-US" dirty="0"/>
            </a:br>
            <a:r>
              <a:rPr lang="en-US" dirty="0"/>
              <a:t>Getting started with the skeleton project</a:t>
            </a:r>
            <a:endParaRPr lang="de-AT" dirty="0"/>
          </a:p>
        </p:txBody>
      </p:sp>
      <p:sp>
        <p:nvSpPr>
          <p:cNvPr id="3" name="Inhaltsplatzhalter 2">
            <a:extLst>
              <a:ext uri="{FF2B5EF4-FFF2-40B4-BE49-F238E27FC236}">
                <a16:creationId xmlns:a16="http://schemas.microsoft.com/office/drawing/2014/main" xmlns="" id="{39485DFA-FCF1-4249-9DFE-BD4104AE68ED}"/>
              </a:ext>
            </a:extLst>
          </p:cNvPr>
          <p:cNvSpPr>
            <a:spLocks noGrp="1"/>
          </p:cNvSpPr>
          <p:nvPr>
            <p:ph idx="1"/>
          </p:nvPr>
        </p:nvSpPr>
        <p:spPr/>
        <p:txBody>
          <a:bodyPr/>
          <a:lstStyle/>
          <a:p>
            <a:pPr marL="0" indent="0">
              <a:buNone/>
            </a:pPr>
            <a:r>
              <a:rPr lang="de-AT" dirty="0" err="1"/>
              <a:t>directory</a:t>
            </a:r>
            <a:r>
              <a:rPr lang="de-AT" dirty="0"/>
              <a:t> </a:t>
            </a:r>
            <a:r>
              <a:rPr lang="de-AT" dirty="0" err="1"/>
              <a:t>structure</a:t>
            </a:r>
            <a:r>
              <a:rPr lang="de-AT" dirty="0"/>
              <a:t>:</a:t>
            </a:r>
          </a:p>
        </p:txBody>
      </p:sp>
      <p:pic>
        <p:nvPicPr>
          <p:cNvPr id="4" name="Grafik 3">
            <a:extLst>
              <a:ext uri="{FF2B5EF4-FFF2-40B4-BE49-F238E27FC236}">
                <a16:creationId xmlns:a16="http://schemas.microsoft.com/office/drawing/2014/main" xmlns="" id="{E2747538-7A51-4254-BF89-F71D31F5F6C0}"/>
              </a:ext>
            </a:extLst>
          </p:cNvPr>
          <p:cNvPicPr>
            <a:picLocks noChangeAspect="1"/>
          </p:cNvPicPr>
          <p:nvPr/>
        </p:nvPicPr>
        <p:blipFill>
          <a:blip r:embed="rId2"/>
          <a:stretch>
            <a:fillRect/>
          </a:stretch>
        </p:blipFill>
        <p:spPr>
          <a:xfrm>
            <a:off x="3234191" y="2370259"/>
            <a:ext cx="5723618" cy="2117482"/>
          </a:xfrm>
          <a:prstGeom prst="rect">
            <a:avLst/>
          </a:prstGeom>
        </p:spPr>
      </p:pic>
    </p:spTree>
    <p:extLst>
      <p:ext uri="{BB962C8B-B14F-4D97-AF65-F5344CB8AC3E}">
        <p14:creationId xmlns:p14="http://schemas.microsoft.com/office/powerpoint/2010/main" val="3261525393"/>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8FBA61AE-3AC7-4E38-B5D2-57A8F065A836}"/>
              </a:ext>
            </a:extLst>
          </p:cNvPr>
          <p:cNvSpPr>
            <a:spLocks noGrp="1"/>
          </p:cNvSpPr>
          <p:nvPr>
            <p:ph type="title"/>
          </p:nvPr>
        </p:nvSpPr>
        <p:spPr/>
        <p:txBody>
          <a:bodyPr>
            <a:normAutofit/>
          </a:bodyPr>
          <a:lstStyle/>
          <a:p>
            <a:r>
              <a:rPr lang="en-US" sz="2800" dirty="0"/>
              <a:t>Configure Spring Cloud to use your custom </a:t>
            </a:r>
            <a:r>
              <a:rPr lang="en-US" sz="2800" dirty="0" err="1"/>
              <a:t>Hystrix</a:t>
            </a:r>
            <a:r>
              <a:rPr lang="en-US" sz="2800" dirty="0"/>
              <a:t> concurrency strategy</a:t>
            </a:r>
          </a:p>
        </p:txBody>
      </p:sp>
      <p:pic>
        <p:nvPicPr>
          <p:cNvPr id="4" name="Inhaltsplatzhalter 3">
            <a:extLst>
              <a:ext uri="{FF2B5EF4-FFF2-40B4-BE49-F238E27FC236}">
                <a16:creationId xmlns:a16="http://schemas.microsoft.com/office/drawing/2014/main" xmlns="" id="{F25D362B-07BA-491C-853C-BBD290FFD889}"/>
              </a:ext>
            </a:extLst>
          </p:cNvPr>
          <p:cNvPicPr>
            <a:picLocks noGrp="1" noChangeAspect="1"/>
          </p:cNvPicPr>
          <p:nvPr>
            <p:ph idx="1"/>
          </p:nvPr>
        </p:nvPicPr>
        <p:blipFill>
          <a:blip r:embed="rId2"/>
          <a:stretch>
            <a:fillRect/>
          </a:stretch>
        </p:blipFill>
        <p:spPr>
          <a:xfrm>
            <a:off x="1094697" y="1482722"/>
            <a:ext cx="10002605" cy="5115339"/>
          </a:xfrm>
          <a:prstGeom prst="rect">
            <a:avLst/>
          </a:prstGeom>
        </p:spPr>
      </p:pic>
    </p:spTree>
    <p:extLst>
      <p:ext uri="{BB962C8B-B14F-4D97-AF65-F5344CB8AC3E}">
        <p14:creationId xmlns:p14="http://schemas.microsoft.com/office/powerpoint/2010/main" val="92737263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79FFA29F-BF26-432B-A8B0-F09242232F68}"/>
              </a:ext>
            </a:extLst>
          </p:cNvPr>
          <p:cNvSpPr>
            <a:spLocks noGrp="1"/>
          </p:cNvSpPr>
          <p:nvPr>
            <p:ph type="title"/>
          </p:nvPr>
        </p:nvSpPr>
        <p:spPr/>
        <p:txBody>
          <a:bodyPr/>
          <a:lstStyle/>
          <a:p>
            <a:r>
              <a:rPr lang="en-US" dirty="0"/>
              <a:t>The </a:t>
            </a:r>
            <a:r>
              <a:rPr lang="en-US" dirty="0" err="1"/>
              <a:t>HystrixConcurrencyStrategy</a:t>
            </a:r>
            <a:r>
              <a:rPr lang="en-US" dirty="0"/>
              <a:t> in action</a:t>
            </a:r>
          </a:p>
        </p:txBody>
      </p:sp>
      <p:pic>
        <p:nvPicPr>
          <p:cNvPr id="4" name="Inhaltsplatzhalter 3">
            <a:extLst>
              <a:ext uri="{FF2B5EF4-FFF2-40B4-BE49-F238E27FC236}">
                <a16:creationId xmlns:a16="http://schemas.microsoft.com/office/drawing/2014/main" xmlns="" id="{FBE69269-EEE1-42E0-A172-8BB27DEC9BA7}"/>
              </a:ext>
            </a:extLst>
          </p:cNvPr>
          <p:cNvPicPr>
            <a:picLocks noGrp="1" noChangeAspect="1"/>
          </p:cNvPicPr>
          <p:nvPr>
            <p:ph idx="1"/>
          </p:nvPr>
        </p:nvPicPr>
        <p:blipFill>
          <a:blip r:embed="rId2"/>
          <a:stretch>
            <a:fillRect/>
          </a:stretch>
        </p:blipFill>
        <p:spPr>
          <a:xfrm>
            <a:off x="686323" y="2104420"/>
            <a:ext cx="10819353" cy="2649159"/>
          </a:xfrm>
          <a:prstGeom prst="rect">
            <a:avLst/>
          </a:prstGeom>
        </p:spPr>
      </p:pic>
    </p:spTree>
    <p:extLst>
      <p:ext uri="{BB962C8B-B14F-4D97-AF65-F5344CB8AC3E}">
        <p14:creationId xmlns:p14="http://schemas.microsoft.com/office/powerpoint/2010/main" val="54426125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39B4E697-792C-40E5-9456-F2670DEA3567}"/>
              </a:ext>
            </a:extLst>
          </p:cNvPr>
          <p:cNvSpPr>
            <a:spLocks noGrp="1"/>
          </p:cNvSpPr>
          <p:nvPr>
            <p:ph type="ctrTitle"/>
          </p:nvPr>
        </p:nvSpPr>
        <p:spPr/>
        <p:txBody>
          <a:bodyPr>
            <a:normAutofit/>
          </a:bodyPr>
          <a:lstStyle/>
          <a:p>
            <a:pPr>
              <a:lnSpc>
                <a:spcPct val="100000"/>
              </a:lnSpc>
            </a:pPr>
            <a:r>
              <a:rPr lang="en-GB" sz="6600" dirty="0"/>
              <a:t>Service routing with Spring Cloud and </a:t>
            </a:r>
            <a:r>
              <a:rPr lang="en-GB" sz="6600" dirty="0" err="1"/>
              <a:t>Zuul</a:t>
            </a:r>
            <a:endParaRPr lang="en-US" sz="6600" dirty="0"/>
          </a:p>
        </p:txBody>
      </p:sp>
      <p:sp>
        <p:nvSpPr>
          <p:cNvPr id="4" name="Untertitel 3">
            <a:extLst>
              <a:ext uri="{FF2B5EF4-FFF2-40B4-BE49-F238E27FC236}">
                <a16:creationId xmlns:a16="http://schemas.microsoft.com/office/drawing/2014/main" xmlns="" id="{D3C4CA26-132F-4543-B0D2-AAE583BD04BE}"/>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67422253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F5BF4727-27C7-466E-B547-D16EAA43C457}"/>
              </a:ext>
            </a:extLst>
          </p:cNvPr>
          <p:cNvSpPr>
            <a:spLocks noGrp="1"/>
          </p:cNvSpPr>
          <p:nvPr>
            <p:ph type="title"/>
          </p:nvPr>
        </p:nvSpPr>
        <p:spPr/>
        <p:txBody>
          <a:bodyPr/>
          <a:lstStyle/>
          <a:p>
            <a:r>
              <a:rPr lang="en-US" dirty="0"/>
              <a:t>What is a services gateway?</a:t>
            </a:r>
          </a:p>
        </p:txBody>
      </p:sp>
      <p:pic>
        <p:nvPicPr>
          <p:cNvPr id="4" name="Inhaltsplatzhalter 3">
            <a:extLst>
              <a:ext uri="{FF2B5EF4-FFF2-40B4-BE49-F238E27FC236}">
                <a16:creationId xmlns:a16="http://schemas.microsoft.com/office/drawing/2014/main" xmlns="" id="{9B82D18B-3E84-4F1B-B1F6-9ABA3DC01C3B}"/>
              </a:ext>
            </a:extLst>
          </p:cNvPr>
          <p:cNvPicPr>
            <a:picLocks noGrp="1" noChangeAspect="1"/>
          </p:cNvPicPr>
          <p:nvPr>
            <p:ph idx="1"/>
          </p:nvPr>
        </p:nvPicPr>
        <p:blipFill>
          <a:blip r:embed="rId2"/>
          <a:stretch>
            <a:fillRect/>
          </a:stretch>
        </p:blipFill>
        <p:spPr>
          <a:xfrm>
            <a:off x="172471" y="1952849"/>
            <a:ext cx="11847058" cy="2952302"/>
          </a:xfrm>
          <a:prstGeom prst="rect">
            <a:avLst/>
          </a:prstGeom>
        </p:spPr>
      </p:pic>
    </p:spTree>
    <p:extLst>
      <p:ext uri="{BB962C8B-B14F-4D97-AF65-F5344CB8AC3E}">
        <p14:creationId xmlns:p14="http://schemas.microsoft.com/office/powerpoint/2010/main" val="216201113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BB804CD3-50FF-475A-BD93-860D7C02A5AB}"/>
              </a:ext>
            </a:extLst>
          </p:cNvPr>
          <p:cNvSpPr>
            <a:spLocks noGrp="1"/>
          </p:cNvSpPr>
          <p:nvPr>
            <p:ph type="title"/>
          </p:nvPr>
        </p:nvSpPr>
        <p:spPr/>
        <p:txBody>
          <a:bodyPr/>
          <a:lstStyle/>
          <a:p>
            <a:r>
              <a:rPr lang="en-US" dirty="0"/>
              <a:t>What is a services gateway?</a:t>
            </a:r>
          </a:p>
        </p:txBody>
      </p:sp>
      <p:pic>
        <p:nvPicPr>
          <p:cNvPr id="4" name="Inhaltsplatzhalter 3">
            <a:extLst>
              <a:ext uri="{FF2B5EF4-FFF2-40B4-BE49-F238E27FC236}">
                <a16:creationId xmlns:a16="http://schemas.microsoft.com/office/drawing/2014/main" xmlns="" id="{D9B1062E-A916-4636-9AAE-D9E290B4DBF4}"/>
              </a:ext>
            </a:extLst>
          </p:cNvPr>
          <p:cNvPicPr>
            <a:picLocks noGrp="1" noChangeAspect="1"/>
          </p:cNvPicPr>
          <p:nvPr>
            <p:ph idx="1"/>
          </p:nvPr>
        </p:nvPicPr>
        <p:blipFill>
          <a:blip r:embed="rId2"/>
          <a:stretch>
            <a:fillRect/>
          </a:stretch>
        </p:blipFill>
        <p:spPr>
          <a:xfrm>
            <a:off x="1022346" y="1696278"/>
            <a:ext cx="10147308" cy="4484998"/>
          </a:xfrm>
          <a:prstGeom prst="rect">
            <a:avLst/>
          </a:prstGeom>
        </p:spPr>
      </p:pic>
    </p:spTree>
    <p:extLst>
      <p:ext uri="{BB962C8B-B14F-4D97-AF65-F5344CB8AC3E}">
        <p14:creationId xmlns:p14="http://schemas.microsoft.com/office/powerpoint/2010/main" val="125077952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7AEADCD8-4287-44E5-9504-1D7395FED438}"/>
              </a:ext>
            </a:extLst>
          </p:cNvPr>
          <p:cNvSpPr>
            <a:spLocks noGrp="1"/>
          </p:cNvSpPr>
          <p:nvPr>
            <p:ph type="title"/>
          </p:nvPr>
        </p:nvSpPr>
        <p:spPr/>
        <p:txBody>
          <a:bodyPr/>
          <a:lstStyle/>
          <a:p>
            <a:r>
              <a:rPr lang="en-US" dirty="0"/>
              <a:t>Introducing Spring Cloud and Netflix </a:t>
            </a:r>
            <a:r>
              <a:rPr lang="en-US" dirty="0" err="1"/>
              <a:t>Zuul</a:t>
            </a:r>
            <a:endParaRPr lang="en-US" dirty="0"/>
          </a:p>
        </p:txBody>
      </p:sp>
      <p:pic>
        <p:nvPicPr>
          <p:cNvPr id="4" name="Inhaltsplatzhalter 3">
            <a:extLst>
              <a:ext uri="{FF2B5EF4-FFF2-40B4-BE49-F238E27FC236}">
                <a16:creationId xmlns:a16="http://schemas.microsoft.com/office/drawing/2014/main" xmlns="" id="{6034E835-E26B-446C-B0BE-F29881CAC6DB}"/>
              </a:ext>
            </a:extLst>
          </p:cNvPr>
          <p:cNvPicPr>
            <a:picLocks noGrp="1" noChangeAspect="1"/>
          </p:cNvPicPr>
          <p:nvPr>
            <p:ph idx="1"/>
          </p:nvPr>
        </p:nvPicPr>
        <p:blipFill>
          <a:blip r:embed="rId2"/>
          <a:stretch>
            <a:fillRect/>
          </a:stretch>
        </p:blipFill>
        <p:spPr>
          <a:xfrm>
            <a:off x="678285" y="1743032"/>
            <a:ext cx="10835430" cy="3909814"/>
          </a:xfrm>
          <a:prstGeom prst="rect">
            <a:avLst/>
          </a:prstGeom>
        </p:spPr>
      </p:pic>
    </p:spTree>
    <p:extLst>
      <p:ext uri="{BB962C8B-B14F-4D97-AF65-F5344CB8AC3E}">
        <p14:creationId xmlns:p14="http://schemas.microsoft.com/office/powerpoint/2010/main" val="528123553"/>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1DBAD2BA-3C92-410B-A6C8-5B0B49167950}"/>
              </a:ext>
            </a:extLst>
          </p:cNvPr>
          <p:cNvSpPr>
            <a:spLocks noGrp="1"/>
          </p:cNvSpPr>
          <p:nvPr>
            <p:ph type="title"/>
          </p:nvPr>
        </p:nvSpPr>
        <p:spPr/>
        <p:txBody>
          <a:bodyPr/>
          <a:lstStyle/>
          <a:p>
            <a:r>
              <a:rPr lang="en-US" dirty="0"/>
              <a:t>Introducing Spring Cloud and Netflix </a:t>
            </a:r>
            <a:r>
              <a:rPr lang="en-US" dirty="0" err="1"/>
              <a:t>Zuul</a:t>
            </a:r>
            <a:endParaRPr lang="en-US" dirty="0"/>
          </a:p>
        </p:txBody>
      </p:sp>
      <p:pic>
        <p:nvPicPr>
          <p:cNvPr id="4" name="Inhaltsplatzhalter 3">
            <a:extLst>
              <a:ext uri="{FF2B5EF4-FFF2-40B4-BE49-F238E27FC236}">
                <a16:creationId xmlns:a16="http://schemas.microsoft.com/office/drawing/2014/main" xmlns="" id="{2F00033C-63F8-43B8-BE90-7356D04B6312}"/>
              </a:ext>
            </a:extLst>
          </p:cNvPr>
          <p:cNvPicPr>
            <a:picLocks noGrp="1" noChangeAspect="1"/>
          </p:cNvPicPr>
          <p:nvPr>
            <p:ph idx="1"/>
          </p:nvPr>
        </p:nvPicPr>
        <p:blipFill>
          <a:blip r:embed="rId2"/>
          <a:stretch>
            <a:fillRect/>
          </a:stretch>
        </p:blipFill>
        <p:spPr>
          <a:xfrm>
            <a:off x="480491" y="2136936"/>
            <a:ext cx="11231017" cy="2584128"/>
          </a:xfrm>
          <a:prstGeom prst="rect">
            <a:avLst/>
          </a:prstGeom>
        </p:spPr>
      </p:pic>
    </p:spTree>
    <p:extLst>
      <p:ext uri="{BB962C8B-B14F-4D97-AF65-F5344CB8AC3E}">
        <p14:creationId xmlns:p14="http://schemas.microsoft.com/office/powerpoint/2010/main" val="328327405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69EEA736-2BEC-4103-955E-57C6E8A29AFC}"/>
              </a:ext>
            </a:extLst>
          </p:cNvPr>
          <p:cNvSpPr>
            <a:spLocks noGrp="1"/>
          </p:cNvSpPr>
          <p:nvPr>
            <p:ph type="title"/>
          </p:nvPr>
        </p:nvSpPr>
        <p:spPr/>
        <p:txBody>
          <a:bodyPr/>
          <a:lstStyle/>
          <a:p>
            <a:r>
              <a:rPr lang="en-US" dirty="0"/>
              <a:t>Setting up the </a:t>
            </a:r>
            <a:r>
              <a:rPr lang="en-US" dirty="0" err="1"/>
              <a:t>Zuul</a:t>
            </a:r>
            <a:r>
              <a:rPr lang="en-US" dirty="0"/>
              <a:t> Spring Boot project</a:t>
            </a:r>
          </a:p>
        </p:txBody>
      </p:sp>
      <p:pic>
        <p:nvPicPr>
          <p:cNvPr id="4" name="Inhaltsplatzhalter 3">
            <a:extLst>
              <a:ext uri="{FF2B5EF4-FFF2-40B4-BE49-F238E27FC236}">
                <a16:creationId xmlns:a16="http://schemas.microsoft.com/office/drawing/2014/main" xmlns="" id="{B0118B97-7CCD-4900-9F0F-67928D8ADEE1}"/>
              </a:ext>
            </a:extLst>
          </p:cNvPr>
          <p:cNvPicPr>
            <a:picLocks noGrp="1" noChangeAspect="1"/>
          </p:cNvPicPr>
          <p:nvPr>
            <p:ph idx="1"/>
          </p:nvPr>
        </p:nvPicPr>
        <p:blipFill>
          <a:blip r:embed="rId2"/>
          <a:stretch>
            <a:fillRect/>
          </a:stretch>
        </p:blipFill>
        <p:spPr>
          <a:xfrm>
            <a:off x="1808507" y="1734542"/>
            <a:ext cx="8574985" cy="3388916"/>
          </a:xfrm>
          <a:prstGeom prst="rect">
            <a:avLst/>
          </a:prstGeom>
        </p:spPr>
      </p:pic>
    </p:spTree>
    <p:extLst>
      <p:ext uri="{BB962C8B-B14F-4D97-AF65-F5344CB8AC3E}">
        <p14:creationId xmlns:p14="http://schemas.microsoft.com/office/powerpoint/2010/main" val="3304660244"/>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EB8C1495-6F53-4F10-958A-4AAD053470B1}"/>
              </a:ext>
            </a:extLst>
          </p:cNvPr>
          <p:cNvSpPr>
            <a:spLocks noGrp="1"/>
          </p:cNvSpPr>
          <p:nvPr>
            <p:ph type="title"/>
          </p:nvPr>
        </p:nvSpPr>
        <p:spPr>
          <a:xfrm>
            <a:off x="357809" y="291550"/>
            <a:ext cx="10548729" cy="556590"/>
          </a:xfrm>
        </p:spPr>
        <p:txBody>
          <a:bodyPr>
            <a:normAutofit/>
          </a:bodyPr>
          <a:lstStyle/>
          <a:p>
            <a:r>
              <a:rPr lang="en-US" dirty="0"/>
              <a:t>Using Spring Cloud annotation for the </a:t>
            </a:r>
            <a:r>
              <a:rPr lang="en-US" dirty="0" err="1"/>
              <a:t>Zuul</a:t>
            </a:r>
            <a:r>
              <a:rPr lang="en-US" dirty="0"/>
              <a:t> </a:t>
            </a:r>
            <a:r>
              <a:rPr lang="en-US" sz="3100" dirty="0"/>
              <a:t>service</a:t>
            </a:r>
          </a:p>
        </p:txBody>
      </p:sp>
      <p:pic>
        <p:nvPicPr>
          <p:cNvPr id="4" name="Inhaltsplatzhalter 3">
            <a:extLst>
              <a:ext uri="{FF2B5EF4-FFF2-40B4-BE49-F238E27FC236}">
                <a16:creationId xmlns:a16="http://schemas.microsoft.com/office/drawing/2014/main" xmlns="" id="{4FFBA048-F669-46CE-9656-1312D45CD2EE}"/>
              </a:ext>
            </a:extLst>
          </p:cNvPr>
          <p:cNvPicPr>
            <a:picLocks noGrp="1" noChangeAspect="1"/>
          </p:cNvPicPr>
          <p:nvPr>
            <p:ph idx="1"/>
          </p:nvPr>
        </p:nvPicPr>
        <p:blipFill>
          <a:blip r:embed="rId2"/>
          <a:stretch>
            <a:fillRect/>
          </a:stretch>
        </p:blipFill>
        <p:spPr>
          <a:xfrm>
            <a:off x="1405176" y="848140"/>
            <a:ext cx="9381647" cy="6007458"/>
          </a:xfrm>
          <a:prstGeom prst="rect">
            <a:avLst/>
          </a:prstGeom>
        </p:spPr>
      </p:pic>
    </p:spTree>
    <p:extLst>
      <p:ext uri="{BB962C8B-B14F-4D97-AF65-F5344CB8AC3E}">
        <p14:creationId xmlns:p14="http://schemas.microsoft.com/office/powerpoint/2010/main" val="177309649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B8A78DC5-15E3-40FC-A048-93605CE297DC}"/>
              </a:ext>
            </a:extLst>
          </p:cNvPr>
          <p:cNvSpPr>
            <a:spLocks noGrp="1"/>
          </p:cNvSpPr>
          <p:nvPr>
            <p:ph type="title"/>
          </p:nvPr>
        </p:nvSpPr>
        <p:spPr/>
        <p:txBody>
          <a:bodyPr/>
          <a:lstStyle/>
          <a:p>
            <a:r>
              <a:rPr lang="en-US" dirty="0"/>
              <a:t>Configuring </a:t>
            </a:r>
            <a:r>
              <a:rPr lang="en-US" dirty="0" err="1"/>
              <a:t>Zuul</a:t>
            </a:r>
            <a:r>
              <a:rPr lang="en-US" dirty="0"/>
              <a:t> to communicate with Eureka</a:t>
            </a:r>
          </a:p>
        </p:txBody>
      </p:sp>
      <p:pic>
        <p:nvPicPr>
          <p:cNvPr id="4" name="Inhaltsplatzhalter 3">
            <a:extLst>
              <a:ext uri="{FF2B5EF4-FFF2-40B4-BE49-F238E27FC236}">
                <a16:creationId xmlns:a16="http://schemas.microsoft.com/office/drawing/2014/main" xmlns="" id="{EFBDE90F-E12A-46EE-913A-5ADE7A75BB30}"/>
              </a:ext>
            </a:extLst>
          </p:cNvPr>
          <p:cNvPicPr>
            <a:picLocks noGrp="1" noChangeAspect="1"/>
          </p:cNvPicPr>
          <p:nvPr>
            <p:ph idx="1"/>
          </p:nvPr>
        </p:nvPicPr>
        <p:blipFill>
          <a:blip r:embed="rId2"/>
          <a:stretch>
            <a:fillRect/>
          </a:stretch>
        </p:blipFill>
        <p:spPr>
          <a:xfrm>
            <a:off x="1068663" y="1939833"/>
            <a:ext cx="10054673" cy="2978333"/>
          </a:xfrm>
          <a:prstGeom prst="rect">
            <a:avLst/>
          </a:prstGeom>
        </p:spPr>
      </p:pic>
    </p:spTree>
    <p:extLst>
      <p:ext uri="{BB962C8B-B14F-4D97-AF65-F5344CB8AC3E}">
        <p14:creationId xmlns:p14="http://schemas.microsoft.com/office/powerpoint/2010/main" val="29008614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EBDFB694-2BC9-48A1-9220-23DBBD1DD388}"/>
              </a:ext>
            </a:extLst>
          </p:cNvPr>
          <p:cNvSpPr>
            <a:spLocks noGrp="1"/>
          </p:cNvSpPr>
          <p:nvPr>
            <p:ph type="title"/>
          </p:nvPr>
        </p:nvSpPr>
        <p:spPr>
          <a:xfrm>
            <a:off x="246743" y="503853"/>
            <a:ext cx="10649857" cy="1499118"/>
          </a:xfrm>
        </p:spPr>
        <p:txBody>
          <a:bodyPr>
            <a:normAutofit fontScale="90000"/>
          </a:bodyPr>
          <a:lstStyle/>
          <a:p>
            <a:r>
              <a:rPr lang="en-US" dirty="0"/>
              <a:t/>
            </a:r>
            <a:br>
              <a:rPr lang="en-US" dirty="0"/>
            </a:br>
            <a:r>
              <a:rPr lang="en-US" dirty="0"/>
              <a:t>Getting started </a:t>
            </a:r>
            <a:br>
              <a:rPr lang="en-US" dirty="0"/>
            </a:br>
            <a:r>
              <a:rPr lang="en-US" dirty="0"/>
              <a:t>with the skeleton </a:t>
            </a:r>
            <a:br>
              <a:rPr lang="en-US" dirty="0"/>
            </a:br>
            <a:r>
              <a:rPr lang="en-US" dirty="0"/>
              <a:t>project</a:t>
            </a:r>
            <a:endParaRPr lang="de-AT" dirty="0"/>
          </a:p>
        </p:txBody>
      </p:sp>
      <p:sp>
        <p:nvSpPr>
          <p:cNvPr id="3" name="Inhaltsplatzhalter 2">
            <a:extLst>
              <a:ext uri="{FF2B5EF4-FFF2-40B4-BE49-F238E27FC236}">
                <a16:creationId xmlns:a16="http://schemas.microsoft.com/office/drawing/2014/main" xmlns="" id="{798B6BD6-B5A5-4A8F-A3AF-536EE1162981}"/>
              </a:ext>
            </a:extLst>
          </p:cNvPr>
          <p:cNvSpPr>
            <a:spLocks noGrp="1"/>
          </p:cNvSpPr>
          <p:nvPr>
            <p:ph idx="1"/>
          </p:nvPr>
        </p:nvSpPr>
        <p:spPr>
          <a:xfrm>
            <a:off x="246743" y="2162629"/>
            <a:ext cx="10649857" cy="3628571"/>
          </a:xfrm>
        </p:spPr>
        <p:txBody>
          <a:bodyPr/>
          <a:lstStyle/>
          <a:p>
            <a:pPr marL="0" indent="0">
              <a:buNone/>
            </a:pPr>
            <a:r>
              <a:rPr lang="de-AT" dirty="0" err="1"/>
              <a:t>Writting</a:t>
            </a:r>
            <a:r>
              <a:rPr lang="de-AT" dirty="0"/>
              <a:t> </a:t>
            </a:r>
            <a:r>
              <a:rPr lang="de-AT" dirty="0" err="1"/>
              <a:t>the</a:t>
            </a:r>
            <a:r>
              <a:rPr lang="de-AT" dirty="0"/>
              <a:t> Maven </a:t>
            </a:r>
            <a:r>
              <a:rPr lang="de-AT" dirty="0" err="1"/>
              <a:t>script</a:t>
            </a:r>
            <a:r>
              <a:rPr lang="de-AT" dirty="0"/>
              <a:t> </a:t>
            </a:r>
            <a:br>
              <a:rPr lang="de-AT" dirty="0"/>
            </a:br>
            <a:r>
              <a:rPr lang="de-AT" dirty="0" err="1"/>
              <a:t>for</a:t>
            </a:r>
            <a:r>
              <a:rPr lang="de-AT" dirty="0"/>
              <a:t> </a:t>
            </a:r>
            <a:r>
              <a:rPr lang="de-AT" dirty="0" err="1"/>
              <a:t>the</a:t>
            </a:r>
            <a:r>
              <a:rPr lang="de-AT" dirty="0"/>
              <a:t> </a:t>
            </a:r>
            <a:r>
              <a:rPr lang="de-AT" dirty="0" err="1"/>
              <a:t>project</a:t>
            </a:r>
            <a:r>
              <a:rPr lang="de-AT" dirty="0"/>
              <a:t> (pom.xml):</a:t>
            </a:r>
          </a:p>
        </p:txBody>
      </p:sp>
      <p:pic>
        <p:nvPicPr>
          <p:cNvPr id="4" name="Grafik 3">
            <a:extLst>
              <a:ext uri="{FF2B5EF4-FFF2-40B4-BE49-F238E27FC236}">
                <a16:creationId xmlns:a16="http://schemas.microsoft.com/office/drawing/2014/main" xmlns="" id="{E157DB21-1D33-4519-889D-AB30684BA6FC}"/>
              </a:ext>
            </a:extLst>
          </p:cNvPr>
          <p:cNvPicPr>
            <a:picLocks noChangeAspect="1"/>
          </p:cNvPicPr>
          <p:nvPr/>
        </p:nvPicPr>
        <p:blipFill rotWithShape="1">
          <a:blip r:embed="rId2"/>
          <a:srcRect l="5817"/>
          <a:stretch/>
        </p:blipFill>
        <p:spPr>
          <a:xfrm>
            <a:off x="3497943" y="1284"/>
            <a:ext cx="8694058" cy="6856716"/>
          </a:xfrm>
          <a:prstGeom prst="rect">
            <a:avLst/>
          </a:prstGeom>
        </p:spPr>
      </p:pic>
    </p:spTree>
    <p:extLst>
      <p:ext uri="{BB962C8B-B14F-4D97-AF65-F5344CB8AC3E}">
        <p14:creationId xmlns:p14="http://schemas.microsoft.com/office/powerpoint/2010/main" val="3143051217"/>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90408B7C-261A-47DC-BAAE-9A710BE639D6}"/>
              </a:ext>
            </a:extLst>
          </p:cNvPr>
          <p:cNvSpPr>
            <a:spLocks noGrp="1"/>
          </p:cNvSpPr>
          <p:nvPr>
            <p:ph type="title"/>
          </p:nvPr>
        </p:nvSpPr>
        <p:spPr/>
        <p:txBody>
          <a:bodyPr/>
          <a:lstStyle/>
          <a:p>
            <a:r>
              <a:rPr lang="en-US" dirty="0"/>
              <a:t>Configuring routes in </a:t>
            </a:r>
            <a:r>
              <a:rPr lang="en-US" dirty="0" err="1"/>
              <a:t>Zuul</a:t>
            </a:r>
            <a:endParaRPr lang="en-US" dirty="0"/>
          </a:p>
        </p:txBody>
      </p:sp>
      <p:sp>
        <p:nvSpPr>
          <p:cNvPr id="3" name="Inhaltsplatzhalter 2">
            <a:extLst>
              <a:ext uri="{FF2B5EF4-FFF2-40B4-BE49-F238E27FC236}">
                <a16:creationId xmlns:a16="http://schemas.microsoft.com/office/drawing/2014/main" xmlns="" id="{2FD341B3-3D43-447D-821F-05F6EC1341C9}"/>
              </a:ext>
            </a:extLst>
          </p:cNvPr>
          <p:cNvSpPr>
            <a:spLocks noGrp="1"/>
          </p:cNvSpPr>
          <p:nvPr>
            <p:ph idx="1"/>
          </p:nvPr>
        </p:nvSpPr>
        <p:spPr/>
        <p:txBody>
          <a:bodyPr/>
          <a:lstStyle/>
          <a:p>
            <a:pPr marL="0" indent="0">
              <a:buNone/>
            </a:pPr>
            <a:r>
              <a:rPr lang="en-US" dirty="0" err="1"/>
              <a:t>Zuul</a:t>
            </a:r>
            <a:r>
              <a:rPr lang="en-US" dirty="0"/>
              <a:t> at its heart is a reverse proxy.</a:t>
            </a:r>
          </a:p>
          <a:p>
            <a:pPr marL="0" indent="0">
              <a:buNone/>
            </a:pPr>
            <a:r>
              <a:rPr lang="en-US" dirty="0"/>
              <a:t>A reverse proxy is an intermediate server that sits between the client trying to reach a resource and the resource itself.</a:t>
            </a:r>
          </a:p>
        </p:txBody>
      </p:sp>
      <p:pic>
        <p:nvPicPr>
          <p:cNvPr id="4" name="Grafik 3">
            <a:extLst>
              <a:ext uri="{FF2B5EF4-FFF2-40B4-BE49-F238E27FC236}">
                <a16:creationId xmlns:a16="http://schemas.microsoft.com/office/drawing/2014/main" xmlns="" id="{D197C8B6-353A-4889-B8BC-2ABA35DC9B30}"/>
              </a:ext>
            </a:extLst>
          </p:cNvPr>
          <p:cNvPicPr>
            <a:picLocks noChangeAspect="1"/>
          </p:cNvPicPr>
          <p:nvPr/>
        </p:nvPicPr>
        <p:blipFill>
          <a:blip r:embed="rId2"/>
          <a:stretch>
            <a:fillRect/>
          </a:stretch>
        </p:blipFill>
        <p:spPr>
          <a:xfrm>
            <a:off x="1672137" y="3246782"/>
            <a:ext cx="8847726" cy="2302151"/>
          </a:xfrm>
          <a:prstGeom prst="rect">
            <a:avLst/>
          </a:prstGeom>
        </p:spPr>
      </p:pic>
    </p:spTree>
    <p:extLst>
      <p:ext uri="{BB962C8B-B14F-4D97-AF65-F5344CB8AC3E}">
        <p14:creationId xmlns:p14="http://schemas.microsoft.com/office/powerpoint/2010/main" val="232157355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E4152597-917F-4A1F-B0E0-C762570FE415}"/>
              </a:ext>
            </a:extLst>
          </p:cNvPr>
          <p:cNvSpPr>
            <a:spLocks noGrp="1"/>
          </p:cNvSpPr>
          <p:nvPr>
            <p:ph type="title"/>
          </p:nvPr>
        </p:nvSpPr>
        <p:spPr>
          <a:xfrm>
            <a:off x="384313" y="185531"/>
            <a:ext cx="10512287" cy="675860"/>
          </a:xfrm>
        </p:spPr>
        <p:txBody>
          <a:bodyPr/>
          <a:lstStyle/>
          <a:p>
            <a:r>
              <a:rPr lang="en-US" dirty="0"/>
              <a:t>Automated mapping routes via service discovery</a:t>
            </a:r>
          </a:p>
        </p:txBody>
      </p:sp>
      <p:pic>
        <p:nvPicPr>
          <p:cNvPr id="4" name="Inhaltsplatzhalter 3">
            <a:extLst>
              <a:ext uri="{FF2B5EF4-FFF2-40B4-BE49-F238E27FC236}">
                <a16:creationId xmlns:a16="http://schemas.microsoft.com/office/drawing/2014/main" xmlns="" id="{C3AE8620-E941-48F8-A9D5-755548259622}"/>
              </a:ext>
            </a:extLst>
          </p:cNvPr>
          <p:cNvPicPr>
            <a:picLocks noGrp="1" noChangeAspect="1"/>
          </p:cNvPicPr>
          <p:nvPr>
            <p:ph idx="1"/>
          </p:nvPr>
        </p:nvPicPr>
        <p:blipFill rotWithShape="1">
          <a:blip r:embed="rId2"/>
          <a:srcRect b="9260"/>
          <a:stretch/>
        </p:blipFill>
        <p:spPr>
          <a:xfrm>
            <a:off x="1781805" y="919072"/>
            <a:ext cx="8628390" cy="5938928"/>
          </a:xfrm>
          <a:prstGeom prst="rect">
            <a:avLst/>
          </a:prstGeom>
        </p:spPr>
      </p:pic>
    </p:spTree>
    <p:extLst>
      <p:ext uri="{BB962C8B-B14F-4D97-AF65-F5344CB8AC3E}">
        <p14:creationId xmlns:p14="http://schemas.microsoft.com/office/powerpoint/2010/main" val="195672215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13B22877-4A50-455F-B29C-C21548FA91FE}"/>
              </a:ext>
            </a:extLst>
          </p:cNvPr>
          <p:cNvSpPr>
            <a:spLocks noGrp="1"/>
          </p:cNvSpPr>
          <p:nvPr>
            <p:ph type="title"/>
          </p:nvPr>
        </p:nvSpPr>
        <p:spPr>
          <a:xfrm>
            <a:off x="437322" y="411088"/>
            <a:ext cx="10684565" cy="562947"/>
          </a:xfrm>
        </p:spPr>
        <p:txBody>
          <a:bodyPr/>
          <a:lstStyle/>
          <a:p>
            <a:r>
              <a:rPr lang="en-US" dirty="0"/>
              <a:t>Automated mapping routes via service discovery</a:t>
            </a:r>
          </a:p>
        </p:txBody>
      </p:sp>
      <p:pic>
        <p:nvPicPr>
          <p:cNvPr id="4" name="Inhaltsplatzhalter 3">
            <a:extLst>
              <a:ext uri="{FF2B5EF4-FFF2-40B4-BE49-F238E27FC236}">
                <a16:creationId xmlns:a16="http://schemas.microsoft.com/office/drawing/2014/main" xmlns="" id="{677220E4-247C-4920-B00C-C04C5A1950DD}"/>
              </a:ext>
            </a:extLst>
          </p:cNvPr>
          <p:cNvPicPr>
            <a:picLocks noGrp="1" noChangeAspect="1"/>
          </p:cNvPicPr>
          <p:nvPr>
            <p:ph idx="1"/>
          </p:nvPr>
        </p:nvPicPr>
        <p:blipFill>
          <a:blip r:embed="rId2"/>
          <a:stretch>
            <a:fillRect/>
          </a:stretch>
        </p:blipFill>
        <p:spPr>
          <a:xfrm>
            <a:off x="1768497" y="974035"/>
            <a:ext cx="8655005" cy="5883965"/>
          </a:xfrm>
          <a:prstGeom prst="rect">
            <a:avLst/>
          </a:prstGeom>
        </p:spPr>
      </p:pic>
    </p:spTree>
    <p:extLst>
      <p:ext uri="{BB962C8B-B14F-4D97-AF65-F5344CB8AC3E}">
        <p14:creationId xmlns:p14="http://schemas.microsoft.com/office/powerpoint/2010/main" val="357705741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776810D4-5765-461F-9612-B6FC00B0507B}"/>
              </a:ext>
            </a:extLst>
          </p:cNvPr>
          <p:cNvSpPr>
            <a:spLocks noGrp="1"/>
          </p:cNvSpPr>
          <p:nvPr>
            <p:ph type="title"/>
          </p:nvPr>
        </p:nvSpPr>
        <p:spPr>
          <a:xfrm>
            <a:off x="834887" y="503853"/>
            <a:ext cx="10061713" cy="978869"/>
          </a:xfrm>
        </p:spPr>
        <p:txBody>
          <a:bodyPr>
            <a:normAutofit/>
          </a:bodyPr>
          <a:lstStyle/>
          <a:p>
            <a:r>
              <a:rPr lang="en-US" dirty="0"/>
              <a:t>Mapping routes manually using service discovery</a:t>
            </a:r>
          </a:p>
        </p:txBody>
      </p:sp>
      <p:pic>
        <p:nvPicPr>
          <p:cNvPr id="4" name="Inhaltsplatzhalter 3">
            <a:extLst>
              <a:ext uri="{FF2B5EF4-FFF2-40B4-BE49-F238E27FC236}">
                <a16:creationId xmlns:a16="http://schemas.microsoft.com/office/drawing/2014/main" xmlns="" id="{2A4009F0-F0ED-4E42-BDF5-EAE3759A28F7}"/>
              </a:ext>
            </a:extLst>
          </p:cNvPr>
          <p:cNvPicPr>
            <a:picLocks noGrp="1" noChangeAspect="1"/>
          </p:cNvPicPr>
          <p:nvPr>
            <p:ph idx="1"/>
          </p:nvPr>
        </p:nvPicPr>
        <p:blipFill>
          <a:blip r:embed="rId2"/>
          <a:stretch>
            <a:fillRect/>
          </a:stretch>
        </p:blipFill>
        <p:spPr>
          <a:xfrm>
            <a:off x="832467" y="1482722"/>
            <a:ext cx="10527066" cy="3904459"/>
          </a:xfrm>
          <a:prstGeom prst="rect">
            <a:avLst/>
          </a:prstGeom>
        </p:spPr>
      </p:pic>
    </p:spTree>
    <p:extLst>
      <p:ext uri="{BB962C8B-B14F-4D97-AF65-F5344CB8AC3E}">
        <p14:creationId xmlns:p14="http://schemas.microsoft.com/office/powerpoint/2010/main" val="1371410019"/>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4843CBB3-952F-496F-A5DE-98A6A0AE7569}"/>
              </a:ext>
            </a:extLst>
          </p:cNvPr>
          <p:cNvSpPr>
            <a:spLocks noGrp="1"/>
          </p:cNvSpPr>
          <p:nvPr>
            <p:ph type="title"/>
          </p:nvPr>
        </p:nvSpPr>
        <p:spPr>
          <a:xfrm>
            <a:off x="530087" y="344828"/>
            <a:ext cx="9955696" cy="554230"/>
          </a:xfrm>
        </p:spPr>
        <p:txBody>
          <a:bodyPr/>
          <a:lstStyle/>
          <a:p>
            <a:r>
              <a:rPr lang="en-US" dirty="0"/>
              <a:t>Mapping routes manually using service discovery</a:t>
            </a:r>
          </a:p>
        </p:txBody>
      </p:sp>
      <p:pic>
        <p:nvPicPr>
          <p:cNvPr id="4" name="Inhaltsplatzhalter 3">
            <a:extLst>
              <a:ext uri="{FF2B5EF4-FFF2-40B4-BE49-F238E27FC236}">
                <a16:creationId xmlns:a16="http://schemas.microsoft.com/office/drawing/2014/main" xmlns="" id="{D44A9B24-9001-496C-B632-F6225131D57C}"/>
              </a:ext>
            </a:extLst>
          </p:cNvPr>
          <p:cNvPicPr>
            <a:picLocks noGrp="1" noChangeAspect="1"/>
          </p:cNvPicPr>
          <p:nvPr>
            <p:ph idx="1"/>
          </p:nvPr>
        </p:nvPicPr>
        <p:blipFill>
          <a:blip r:embed="rId2"/>
          <a:stretch>
            <a:fillRect/>
          </a:stretch>
        </p:blipFill>
        <p:spPr>
          <a:xfrm>
            <a:off x="1451250" y="1058083"/>
            <a:ext cx="8593898" cy="5799918"/>
          </a:xfrm>
          <a:prstGeom prst="rect">
            <a:avLst/>
          </a:prstGeom>
        </p:spPr>
      </p:pic>
    </p:spTree>
    <p:extLst>
      <p:ext uri="{BB962C8B-B14F-4D97-AF65-F5344CB8AC3E}">
        <p14:creationId xmlns:p14="http://schemas.microsoft.com/office/powerpoint/2010/main" val="1949230016"/>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80FFEF0D-A4E9-4B83-90F3-57FFD1A134D5}"/>
              </a:ext>
            </a:extLst>
          </p:cNvPr>
          <p:cNvSpPr>
            <a:spLocks noGrp="1"/>
          </p:cNvSpPr>
          <p:nvPr>
            <p:ph type="title"/>
          </p:nvPr>
        </p:nvSpPr>
        <p:spPr>
          <a:xfrm>
            <a:off x="579161" y="252061"/>
            <a:ext cx="9836426" cy="675591"/>
          </a:xfrm>
        </p:spPr>
        <p:txBody>
          <a:bodyPr>
            <a:normAutofit/>
          </a:bodyPr>
          <a:lstStyle/>
          <a:p>
            <a:r>
              <a:rPr lang="en-US" dirty="0"/>
              <a:t>Mapping routes manually using service discovery</a:t>
            </a:r>
          </a:p>
        </p:txBody>
      </p:sp>
      <p:pic>
        <p:nvPicPr>
          <p:cNvPr id="4" name="Inhaltsplatzhalter 3">
            <a:extLst>
              <a:ext uri="{FF2B5EF4-FFF2-40B4-BE49-F238E27FC236}">
                <a16:creationId xmlns:a16="http://schemas.microsoft.com/office/drawing/2014/main" xmlns="" id="{9BFFDCC7-6324-48BA-904E-288347AA3266}"/>
              </a:ext>
            </a:extLst>
          </p:cNvPr>
          <p:cNvPicPr>
            <a:picLocks noGrp="1" noChangeAspect="1"/>
          </p:cNvPicPr>
          <p:nvPr>
            <p:ph idx="1"/>
          </p:nvPr>
        </p:nvPicPr>
        <p:blipFill>
          <a:blip r:embed="rId2"/>
          <a:stretch>
            <a:fillRect/>
          </a:stretch>
        </p:blipFill>
        <p:spPr>
          <a:xfrm>
            <a:off x="1296457" y="1126435"/>
            <a:ext cx="9599083" cy="2286000"/>
          </a:xfrm>
          <a:prstGeom prst="rect">
            <a:avLst/>
          </a:prstGeom>
        </p:spPr>
      </p:pic>
      <p:pic>
        <p:nvPicPr>
          <p:cNvPr id="5" name="Grafik 4">
            <a:extLst>
              <a:ext uri="{FF2B5EF4-FFF2-40B4-BE49-F238E27FC236}">
                <a16:creationId xmlns:a16="http://schemas.microsoft.com/office/drawing/2014/main" xmlns="" id="{53F54201-2C5F-4760-BD84-DCE76232F68D}"/>
              </a:ext>
            </a:extLst>
          </p:cNvPr>
          <p:cNvPicPr>
            <a:picLocks noChangeAspect="1"/>
          </p:cNvPicPr>
          <p:nvPr/>
        </p:nvPicPr>
        <p:blipFill>
          <a:blip r:embed="rId3"/>
          <a:stretch>
            <a:fillRect/>
          </a:stretch>
        </p:blipFill>
        <p:spPr>
          <a:xfrm>
            <a:off x="965116" y="3756992"/>
            <a:ext cx="10261767" cy="3007973"/>
          </a:xfrm>
          <a:prstGeom prst="rect">
            <a:avLst/>
          </a:prstGeom>
        </p:spPr>
      </p:pic>
    </p:spTree>
    <p:extLst>
      <p:ext uri="{BB962C8B-B14F-4D97-AF65-F5344CB8AC3E}">
        <p14:creationId xmlns:p14="http://schemas.microsoft.com/office/powerpoint/2010/main" val="3192202950"/>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1AC16C70-0650-471C-B70A-9A39A85229F6}"/>
              </a:ext>
            </a:extLst>
          </p:cNvPr>
          <p:cNvSpPr>
            <a:spLocks noGrp="1"/>
          </p:cNvSpPr>
          <p:nvPr>
            <p:ph type="title"/>
          </p:nvPr>
        </p:nvSpPr>
        <p:spPr>
          <a:xfrm>
            <a:off x="543339" y="305072"/>
            <a:ext cx="10008704" cy="649086"/>
          </a:xfrm>
        </p:spPr>
        <p:txBody>
          <a:bodyPr/>
          <a:lstStyle/>
          <a:p>
            <a:r>
              <a:rPr lang="en-US" dirty="0"/>
              <a:t>Mapping routes manually using service discovery</a:t>
            </a:r>
          </a:p>
        </p:txBody>
      </p:sp>
      <p:pic>
        <p:nvPicPr>
          <p:cNvPr id="4" name="Inhaltsplatzhalter 3">
            <a:extLst>
              <a:ext uri="{FF2B5EF4-FFF2-40B4-BE49-F238E27FC236}">
                <a16:creationId xmlns:a16="http://schemas.microsoft.com/office/drawing/2014/main" xmlns="" id="{FF46CAB2-D3D6-4887-9088-5371C0C76297}"/>
              </a:ext>
            </a:extLst>
          </p:cNvPr>
          <p:cNvPicPr>
            <a:picLocks noGrp="1" noChangeAspect="1"/>
          </p:cNvPicPr>
          <p:nvPr>
            <p:ph idx="1"/>
          </p:nvPr>
        </p:nvPicPr>
        <p:blipFill>
          <a:blip r:embed="rId2"/>
          <a:stretch>
            <a:fillRect/>
          </a:stretch>
        </p:blipFill>
        <p:spPr>
          <a:xfrm>
            <a:off x="2149916" y="954158"/>
            <a:ext cx="7892167" cy="5668257"/>
          </a:xfrm>
          <a:prstGeom prst="rect">
            <a:avLst/>
          </a:prstGeom>
        </p:spPr>
      </p:pic>
    </p:spTree>
    <p:extLst>
      <p:ext uri="{BB962C8B-B14F-4D97-AF65-F5344CB8AC3E}">
        <p14:creationId xmlns:p14="http://schemas.microsoft.com/office/powerpoint/2010/main" val="704502045"/>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F9834152-613F-4E2A-AEFA-F36FE14CE616}"/>
              </a:ext>
            </a:extLst>
          </p:cNvPr>
          <p:cNvSpPr>
            <a:spLocks noGrp="1"/>
          </p:cNvSpPr>
          <p:nvPr>
            <p:ph type="title"/>
          </p:nvPr>
        </p:nvSpPr>
        <p:spPr/>
        <p:txBody>
          <a:bodyPr/>
          <a:lstStyle/>
          <a:p>
            <a:r>
              <a:rPr lang="en-US" dirty="0"/>
              <a:t>Mapping routes manually using service discovery</a:t>
            </a:r>
          </a:p>
        </p:txBody>
      </p:sp>
      <p:pic>
        <p:nvPicPr>
          <p:cNvPr id="4" name="Inhaltsplatzhalter 3">
            <a:extLst>
              <a:ext uri="{FF2B5EF4-FFF2-40B4-BE49-F238E27FC236}">
                <a16:creationId xmlns:a16="http://schemas.microsoft.com/office/drawing/2014/main" xmlns="" id="{D5789D64-9D79-441C-BB8B-33C497AFE1EA}"/>
              </a:ext>
            </a:extLst>
          </p:cNvPr>
          <p:cNvPicPr>
            <a:picLocks noGrp="1" noChangeAspect="1"/>
          </p:cNvPicPr>
          <p:nvPr>
            <p:ph idx="1"/>
          </p:nvPr>
        </p:nvPicPr>
        <p:blipFill>
          <a:blip r:embed="rId2"/>
          <a:stretch>
            <a:fillRect/>
          </a:stretch>
        </p:blipFill>
        <p:spPr>
          <a:xfrm>
            <a:off x="-21996" y="1780373"/>
            <a:ext cx="12235991" cy="3297254"/>
          </a:xfrm>
          <a:prstGeom prst="rect">
            <a:avLst/>
          </a:prstGeom>
        </p:spPr>
      </p:pic>
    </p:spTree>
    <p:extLst>
      <p:ext uri="{BB962C8B-B14F-4D97-AF65-F5344CB8AC3E}">
        <p14:creationId xmlns:p14="http://schemas.microsoft.com/office/powerpoint/2010/main" val="2984358902"/>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05FC0E11-4916-4DB6-8F3D-C42FAC62D14B}"/>
              </a:ext>
            </a:extLst>
          </p:cNvPr>
          <p:cNvSpPr>
            <a:spLocks noGrp="1"/>
          </p:cNvSpPr>
          <p:nvPr>
            <p:ph type="title"/>
          </p:nvPr>
        </p:nvSpPr>
        <p:spPr/>
        <p:txBody>
          <a:bodyPr/>
          <a:lstStyle/>
          <a:p>
            <a:r>
              <a:rPr lang="en-US" dirty="0"/>
              <a:t>Mapping routes manually using service discovery</a:t>
            </a:r>
          </a:p>
        </p:txBody>
      </p:sp>
      <p:pic>
        <p:nvPicPr>
          <p:cNvPr id="4" name="Inhaltsplatzhalter 3">
            <a:extLst>
              <a:ext uri="{FF2B5EF4-FFF2-40B4-BE49-F238E27FC236}">
                <a16:creationId xmlns:a16="http://schemas.microsoft.com/office/drawing/2014/main" xmlns="" id="{4B9FD87C-4F4C-4F16-A721-B368D567DD1D}"/>
              </a:ext>
            </a:extLst>
          </p:cNvPr>
          <p:cNvPicPr>
            <a:picLocks noGrp="1" noChangeAspect="1"/>
          </p:cNvPicPr>
          <p:nvPr>
            <p:ph idx="1"/>
          </p:nvPr>
        </p:nvPicPr>
        <p:blipFill rotWithShape="1">
          <a:blip r:embed="rId2"/>
          <a:srcRect r="29389"/>
          <a:stretch/>
        </p:blipFill>
        <p:spPr>
          <a:xfrm>
            <a:off x="1943932" y="1853604"/>
            <a:ext cx="8304135" cy="3150791"/>
          </a:xfrm>
          <a:prstGeom prst="rect">
            <a:avLst/>
          </a:prstGeom>
        </p:spPr>
      </p:pic>
    </p:spTree>
    <p:extLst>
      <p:ext uri="{BB962C8B-B14F-4D97-AF65-F5344CB8AC3E}">
        <p14:creationId xmlns:p14="http://schemas.microsoft.com/office/powerpoint/2010/main" val="616060968"/>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C82B5ABF-886E-4FB3-A534-806938C93A22}"/>
              </a:ext>
            </a:extLst>
          </p:cNvPr>
          <p:cNvSpPr>
            <a:spLocks noGrp="1"/>
          </p:cNvSpPr>
          <p:nvPr>
            <p:ph type="title"/>
          </p:nvPr>
        </p:nvSpPr>
        <p:spPr/>
        <p:txBody>
          <a:bodyPr/>
          <a:lstStyle/>
          <a:p>
            <a:r>
              <a:rPr lang="en-US" dirty="0"/>
              <a:t>Manual mapping of routes using static URLs</a:t>
            </a:r>
          </a:p>
        </p:txBody>
      </p:sp>
      <p:pic>
        <p:nvPicPr>
          <p:cNvPr id="4" name="Inhaltsplatzhalter 3">
            <a:extLst>
              <a:ext uri="{FF2B5EF4-FFF2-40B4-BE49-F238E27FC236}">
                <a16:creationId xmlns:a16="http://schemas.microsoft.com/office/drawing/2014/main" xmlns="" id="{7200E2A2-54C5-43E3-AA58-15C573F18F0C}"/>
              </a:ext>
            </a:extLst>
          </p:cNvPr>
          <p:cNvPicPr>
            <a:picLocks noGrp="1" noChangeAspect="1"/>
          </p:cNvPicPr>
          <p:nvPr>
            <p:ph idx="1"/>
          </p:nvPr>
        </p:nvPicPr>
        <p:blipFill>
          <a:blip r:embed="rId2"/>
          <a:stretch>
            <a:fillRect/>
          </a:stretch>
        </p:blipFill>
        <p:spPr>
          <a:xfrm>
            <a:off x="160071" y="1919578"/>
            <a:ext cx="11871858" cy="3018844"/>
          </a:xfrm>
          <a:prstGeom prst="rect">
            <a:avLst/>
          </a:prstGeom>
        </p:spPr>
      </p:pic>
    </p:spTree>
    <p:extLst>
      <p:ext uri="{BB962C8B-B14F-4D97-AF65-F5344CB8AC3E}">
        <p14:creationId xmlns:p14="http://schemas.microsoft.com/office/powerpoint/2010/main" val="14151599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EBDFB694-2BC9-48A1-9220-23DBBD1DD388}"/>
              </a:ext>
            </a:extLst>
          </p:cNvPr>
          <p:cNvSpPr>
            <a:spLocks noGrp="1"/>
          </p:cNvSpPr>
          <p:nvPr>
            <p:ph type="title"/>
          </p:nvPr>
        </p:nvSpPr>
        <p:spPr/>
        <p:txBody>
          <a:bodyPr>
            <a:normAutofit/>
          </a:bodyPr>
          <a:lstStyle/>
          <a:p>
            <a:r>
              <a:rPr lang="en-US" dirty="0"/>
              <a:t/>
            </a:r>
            <a:br>
              <a:rPr lang="en-US" dirty="0"/>
            </a:br>
            <a:r>
              <a:rPr lang="en-US" dirty="0"/>
              <a:t>Getting started with the skeleton project</a:t>
            </a:r>
            <a:endParaRPr lang="de-AT" dirty="0"/>
          </a:p>
        </p:txBody>
      </p:sp>
      <p:sp>
        <p:nvSpPr>
          <p:cNvPr id="3" name="Inhaltsplatzhalter 2">
            <a:extLst>
              <a:ext uri="{FF2B5EF4-FFF2-40B4-BE49-F238E27FC236}">
                <a16:creationId xmlns:a16="http://schemas.microsoft.com/office/drawing/2014/main" xmlns="" id="{798B6BD6-B5A5-4A8F-A3AF-536EE1162981}"/>
              </a:ext>
            </a:extLst>
          </p:cNvPr>
          <p:cNvSpPr>
            <a:spLocks noGrp="1"/>
          </p:cNvSpPr>
          <p:nvPr>
            <p:ph idx="1"/>
          </p:nvPr>
        </p:nvSpPr>
        <p:spPr/>
        <p:txBody>
          <a:bodyPr/>
          <a:lstStyle/>
          <a:p>
            <a:pPr marL="0" indent="0">
              <a:buNone/>
            </a:pPr>
            <a:r>
              <a:rPr lang="de-AT" dirty="0" err="1"/>
              <a:t>Writting</a:t>
            </a:r>
            <a:r>
              <a:rPr lang="de-AT" dirty="0"/>
              <a:t> </a:t>
            </a:r>
            <a:r>
              <a:rPr lang="de-AT" dirty="0" err="1"/>
              <a:t>the</a:t>
            </a:r>
            <a:r>
              <a:rPr lang="de-AT" dirty="0"/>
              <a:t> Maven </a:t>
            </a:r>
            <a:r>
              <a:rPr lang="de-AT" dirty="0" err="1"/>
              <a:t>script</a:t>
            </a:r>
            <a:r>
              <a:rPr lang="de-AT" dirty="0"/>
              <a:t> </a:t>
            </a:r>
            <a:r>
              <a:rPr lang="de-AT" dirty="0" err="1"/>
              <a:t>for</a:t>
            </a:r>
            <a:r>
              <a:rPr lang="de-AT" dirty="0"/>
              <a:t> </a:t>
            </a:r>
            <a:r>
              <a:rPr lang="de-AT" dirty="0" err="1"/>
              <a:t>the</a:t>
            </a:r>
            <a:r>
              <a:rPr lang="de-AT" dirty="0"/>
              <a:t> </a:t>
            </a:r>
            <a:r>
              <a:rPr lang="de-AT" dirty="0" err="1"/>
              <a:t>project</a:t>
            </a:r>
            <a:r>
              <a:rPr lang="de-AT" dirty="0"/>
              <a:t> (pom.xml):</a:t>
            </a:r>
          </a:p>
        </p:txBody>
      </p:sp>
      <p:pic>
        <p:nvPicPr>
          <p:cNvPr id="5" name="Grafik 4">
            <a:extLst>
              <a:ext uri="{FF2B5EF4-FFF2-40B4-BE49-F238E27FC236}">
                <a16:creationId xmlns:a16="http://schemas.microsoft.com/office/drawing/2014/main" xmlns="" id="{A78E8AA1-8AB3-4921-A6B2-D63ECAA02131}"/>
              </a:ext>
            </a:extLst>
          </p:cNvPr>
          <p:cNvPicPr>
            <a:picLocks noChangeAspect="1"/>
          </p:cNvPicPr>
          <p:nvPr/>
        </p:nvPicPr>
        <p:blipFill>
          <a:blip r:embed="rId2"/>
          <a:stretch>
            <a:fillRect/>
          </a:stretch>
        </p:blipFill>
        <p:spPr>
          <a:xfrm>
            <a:off x="2180885" y="2633617"/>
            <a:ext cx="7830230" cy="2088061"/>
          </a:xfrm>
          <a:prstGeom prst="rect">
            <a:avLst/>
          </a:prstGeom>
        </p:spPr>
      </p:pic>
    </p:spTree>
    <p:extLst>
      <p:ext uri="{BB962C8B-B14F-4D97-AF65-F5344CB8AC3E}">
        <p14:creationId xmlns:p14="http://schemas.microsoft.com/office/powerpoint/2010/main" val="62800097"/>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0114E379-7B1B-4A20-A580-0F72AC11A602}"/>
              </a:ext>
            </a:extLst>
          </p:cNvPr>
          <p:cNvSpPr>
            <a:spLocks noGrp="1"/>
          </p:cNvSpPr>
          <p:nvPr>
            <p:ph type="title"/>
          </p:nvPr>
        </p:nvSpPr>
        <p:spPr/>
        <p:txBody>
          <a:bodyPr/>
          <a:lstStyle/>
          <a:p>
            <a:r>
              <a:rPr lang="en-US" dirty="0"/>
              <a:t>Manual mapping of routes using static URLs</a:t>
            </a:r>
          </a:p>
        </p:txBody>
      </p:sp>
      <p:pic>
        <p:nvPicPr>
          <p:cNvPr id="4" name="Inhaltsplatzhalter 3">
            <a:extLst>
              <a:ext uri="{FF2B5EF4-FFF2-40B4-BE49-F238E27FC236}">
                <a16:creationId xmlns:a16="http://schemas.microsoft.com/office/drawing/2014/main" xmlns="" id="{47450AC9-C5D4-4D43-843E-204C89D88E8C}"/>
              </a:ext>
            </a:extLst>
          </p:cNvPr>
          <p:cNvPicPr>
            <a:picLocks noGrp="1" noChangeAspect="1"/>
          </p:cNvPicPr>
          <p:nvPr>
            <p:ph idx="1"/>
          </p:nvPr>
        </p:nvPicPr>
        <p:blipFill>
          <a:blip r:embed="rId2"/>
          <a:stretch>
            <a:fillRect/>
          </a:stretch>
        </p:blipFill>
        <p:spPr>
          <a:xfrm>
            <a:off x="880751" y="1482722"/>
            <a:ext cx="10430497" cy="3985901"/>
          </a:xfrm>
          <a:prstGeom prst="rect">
            <a:avLst/>
          </a:prstGeom>
        </p:spPr>
      </p:pic>
    </p:spTree>
    <p:extLst>
      <p:ext uri="{BB962C8B-B14F-4D97-AF65-F5344CB8AC3E}">
        <p14:creationId xmlns:p14="http://schemas.microsoft.com/office/powerpoint/2010/main" val="130499572"/>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C39F9C2C-18C8-4F53-930A-A982251AAB13}"/>
              </a:ext>
            </a:extLst>
          </p:cNvPr>
          <p:cNvSpPr>
            <a:spLocks noGrp="1"/>
          </p:cNvSpPr>
          <p:nvPr>
            <p:ph type="title"/>
          </p:nvPr>
        </p:nvSpPr>
        <p:spPr/>
        <p:txBody>
          <a:bodyPr/>
          <a:lstStyle/>
          <a:p>
            <a:r>
              <a:rPr lang="en-US" dirty="0"/>
              <a:t>Manual mapping of routes using static URLs</a:t>
            </a:r>
          </a:p>
        </p:txBody>
      </p:sp>
      <p:pic>
        <p:nvPicPr>
          <p:cNvPr id="4" name="Inhaltsplatzhalter 3">
            <a:extLst>
              <a:ext uri="{FF2B5EF4-FFF2-40B4-BE49-F238E27FC236}">
                <a16:creationId xmlns:a16="http://schemas.microsoft.com/office/drawing/2014/main" xmlns="" id="{3B759F4E-5C54-4E56-BB2C-EFDF5607B6F8}"/>
              </a:ext>
            </a:extLst>
          </p:cNvPr>
          <p:cNvPicPr>
            <a:picLocks noGrp="1" noChangeAspect="1"/>
          </p:cNvPicPr>
          <p:nvPr>
            <p:ph idx="1"/>
          </p:nvPr>
        </p:nvPicPr>
        <p:blipFill>
          <a:blip r:embed="rId2"/>
          <a:stretch>
            <a:fillRect/>
          </a:stretch>
        </p:blipFill>
        <p:spPr>
          <a:xfrm>
            <a:off x="1192488" y="1492661"/>
            <a:ext cx="9807024" cy="4114009"/>
          </a:xfrm>
          <a:prstGeom prst="rect">
            <a:avLst/>
          </a:prstGeom>
        </p:spPr>
      </p:pic>
    </p:spTree>
    <p:extLst>
      <p:ext uri="{BB962C8B-B14F-4D97-AF65-F5344CB8AC3E}">
        <p14:creationId xmlns:p14="http://schemas.microsoft.com/office/powerpoint/2010/main" val="88564982"/>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63F4BBEC-98F1-4D1C-9858-EC8964C1C920}"/>
              </a:ext>
            </a:extLst>
          </p:cNvPr>
          <p:cNvSpPr>
            <a:spLocks noGrp="1"/>
          </p:cNvSpPr>
          <p:nvPr>
            <p:ph type="title"/>
          </p:nvPr>
        </p:nvSpPr>
        <p:spPr/>
        <p:txBody>
          <a:bodyPr/>
          <a:lstStyle/>
          <a:p>
            <a:r>
              <a:rPr lang="en-US" dirty="0"/>
              <a:t>Manual mapping of routes using static URLs</a:t>
            </a:r>
          </a:p>
        </p:txBody>
      </p:sp>
      <p:pic>
        <p:nvPicPr>
          <p:cNvPr id="4" name="Inhaltsplatzhalter 3">
            <a:extLst>
              <a:ext uri="{FF2B5EF4-FFF2-40B4-BE49-F238E27FC236}">
                <a16:creationId xmlns:a16="http://schemas.microsoft.com/office/drawing/2014/main" xmlns="" id="{3E20A6A5-A1E3-4D59-88E6-63804F1EF646}"/>
              </a:ext>
            </a:extLst>
          </p:cNvPr>
          <p:cNvPicPr>
            <a:picLocks noGrp="1" noChangeAspect="1"/>
          </p:cNvPicPr>
          <p:nvPr>
            <p:ph idx="1"/>
          </p:nvPr>
        </p:nvPicPr>
        <p:blipFill>
          <a:blip r:embed="rId2"/>
          <a:stretch>
            <a:fillRect/>
          </a:stretch>
        </p:blipFill>
        <p:spPr>
          <a:xfrm>
            <a:off x="1303041" y="1641748"/>
            <a:ext cx="9585917" cy="3958917"/>
          </a:xfrm>
          <a:prstGeom prst="rect">
            <a:avLst/>
          </a:prstGeom>
        </p:spPr>
      </p:pic>
    </p:spTree>
    <p:extLst>
      <p:ext uri="{BB962C8B-B14F-4D97-AF65-F5344CB8AC3E}">
        <p14:creationId xmlns:p14="http://schemas.microsoft.com/office/powerpoint/2010/main" val="103311516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70DA5E21-33BA-4A36-833C-6596FB90F948}"/>
              </a:ext>
            </a:extLst>
          </p:cNvPr>
          <p:cNvSpPr>
            <a:spLocks noGrp="1"/>
          </p:cNvSpPr>
          <p:nvPr>
            <p:ph type="ctrTitle"/>
          </p:nvPr>
        </p:nvSpPr>
        <p:spPr>
          <a:xfrm>
            <a:off x="887104" y="1909346"/>
            <a:ext cx="10549719" cy="3383280"/>
          </a:xfrm>
        </p:spPr>
        <p:txBody>
          <a:bodyPr>
            <a:normAutofit/>
          </a:bodyPr>
          <a:lstStyle/>
          <a:p>
            <a:pPr>
              <a:lnSpc>
                <a:spcPct val="100000"/>
              </a:lnSpc>
            </a:pPr>
            <a:r>
              <a:rPr lang="en-US" sz="7200" dirty="0"/>
              <a:t>The real power of </a:t>
            </a:r>
            <a:r>
              <a:rPr lang="en-US" sz="7200" dirty="0" err="1"/>
              <a:t>Zuul</a:t>
            </a:r>
            <a:r>
              <a:rPr lang="en-US" sz="7200" dirty="0"/>
              <a:t>: filters</a:t>
            </a:r>
          </a:p>
        </p:txBody>
      </p:sp>
      <p:sp>
        <p:nvSpPr>
          <p:cNvPr id="4" name="Untertitel 3">
            <a:extLst>
              <a:ext uri="{FF2B5EF4-FFF2-40B4-BE49-F238E27FC236}">
                <a16:creationId xmlns:a16="http://schemas.microsoft.com/office/drawing/2014/main" xmlns="" id="{C8B84C23-6E95-4587-8B2F-B1A990A35AC8}"/>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607689675"/>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C95F44A9-CE61-43B6-A826-58235CEBD424}"/>
              </a:ext>
            </a:extLst>
          </p:cNvPr>
          <p:cNvSpPr>
            <a:spLocks noGrp="1"/>
          </p:cNvSpPr>
          <p:nvPr>
            <p:ph type="title"/>
          </p:nvPr>
        </p:nvSpPr>
        <p:spPr/>
        <p:txBody>
          <a:bodyPr/>
          <a:lstStyle/>
          <a:p>
            <a:r>
              <a:rPr lang="en-US" dirty="0"/>
              <a:t>The real power of </a:t>
            </a:r>
            <a:r>
              <a:rPr lang="en-US" dirty="0" err="1"/>
              <a:t>Zuul</a:t>
            </a:r>
            <a:r>
              <a:rPr lang="en-US" dirty="0"/>
              <a:t>: filters</a:t>
            </a:r>
          </a:p>
        </p:txBody>
      </p:sp>
      <p:sp>
        <p:nvSpPr>
          <p:cNvPr id="3" name="Inhaltsplatzhalter 2">
            <a:extLst>
              <a:ext uri="{FF2B5EF4-FFF2-40B4-BE49-F238E27FC236}">
                <a16:creationId xmlns:a16="http://schemas.microsoft.com/office/drawing/2014/main" xmlns="" id="{DBA97D29-4152-4BBB-9C6E-8B3967EC296F}"/>
              </a:ext>
            </a:extLst>
          </p:cNvPr>
          <p:cNvSpPr>
            <a:spLocks noGrp="1"/>
          </p:cNvSpPr>
          <p:nvPr>
            <p:ph idx="1"/>
          </p:nvPr>
        </p:nvSpPr>
        <p:spPr/>
        <p:txBody>
          <a:bodyPr>
            <a:normAutofit/>
          </a:bodyPr>
          <a:lstStyle/>
          <a:p>
            <a:pPr marL="0" indent="0">
              <a:buNone/>
            </a:pPr>
            <a:r>
              <a:rPr lang="en-US" sz="2400" dirty="0" err="1"/>
              <a:t>Zuul</a:t>
            </a:r>
            <a:r>
              <a:rPr lang="en-US" sz="2400" dirty="0"/>
              <a:t> supports three types of filters:</a:t>
            </a:r>
          </a:p>
          <a:p>
            <a:r>
              <a:rPr lang="en-US" sz="2400" dirty="0"/>
              <a:t>Pre-filters</a:t>
            </a:r>
          </a:p>
          <a:p>
            <a:r>
              <a:rPr lang="en-US" sz="2400" dirty="0"/>
              <a:t>Post filters</a:t>
            </a:r>
          </a:p>
          <a:p>
            <a:r>
              <a:rPr lang="en-US" sz="2400" dirty="0"/>
              <a:t>Route filters</a:t>
            </a:r>
          </a:p>
        </p:txBody>
      </p:sp>
    </p:spTree>
    <p:extLst>
      <p:ext uri="{BB962C8B-B14F-4D97-AF65-F5344CB8AC3E}">
        <p14:creationId xmlns:p14="http://schemas.microsoft.com/office/powerpoint/2010/main" val="114135079"/>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702C01EC-C3D8-4A5F-B84C-DF8AC738F8CF}"/>
              </a:ext>
            </a:extLst>
          </p:cNvPr>
          <p:cNvSpPr>
            <a:spLocks noGrp="1"/>
          </p:cNvSpPr>
          <p:nvPr>
            <p:ph type="title"/>
          </p:nvPr>
        </p:nvSpPr>
        <p:spPr/>
        <p:txBody>
          <a:bodyPr/>
          <a:lstStyle/>
          <a:p>
            <a:r>
              <a:rPr lang="en-US" dirty="0"/>
              <a:t>Pre-filters</a:t>
            </a:r>
          </a:p>
        </p:txBody>
      </p:sp>
      <p:pic>
        <p:nvPicPr>
          <p:cNvPr id="4" name="Inhaltsplatzhalter 3">
            <a:extLst>
              <a:ext uri="{FF2B5EF4-FFF2-40B4-BE49-F238E27FC236}">
                <a16:creationId xmlns:a16="http://schemas.microsoft.com/office/drawing/2014/main" xmlns="" id="{924852B4-2892-43E3-83E4-B132453DC5DF}"/>
              </a:ext>
            </a:extLst>
          </p:cNvPr>
          <p:cNvPicPr>
            <a:picLocks noGrp="1" noChangeAspect="1"/>
          </p:cNvPicPr>
          <p:nvPr>
            <p:ph idx="1"/>
          </p:nvPr>
        </p:nvPicPr>
        <p:blipFill>
          <a:blip r:embed="rId2"/>
          <a:stretch>
            <a:fillRect/>
          </a:stretch>
        </p:blipFill>
        <p:spPr>
          <a:xfrm>
            <a:off x="1175413" y="2299501"/>
            <a:ext cx="9841173" cy="2258997"/>
          </a:xfrm>
          <a:prstGeom prst="rect">
            <a:avLst/>
          </a:prstGeom>
        </p:spPr>
      </p:pic>
    </p:spTree>
    <p:extLst>
      <p:ext uri="{BB962C8B-B14F-4D97-AF65-F5344CB8AC3E}">
        <p14:creationId xmlns:p14="http://schemas.microsoft.com/office/powerpoint/2010/main" val="2174746807"/>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AD4FBCD5-3E6E-4E33-B307-B8CF3A4BE080}"/>
              </a:ext>
            </a:extLst>
          </p:cNvPr>
          <p:cNvSpPr>
            <a:spLocks noGrp="1"/>
          </p:cNvSpPr>
          <p:nvPr>
            <p:ph type="title"/>
          </p:nvPr>
        </p:nvSpPr>
        <p:spPr/>
        <p:txBody>
          <a:bodyPr/>
          <a:lstStyle/>
          <a:p>
            <a:r>
              <a:rPr lang="en-US" dirty="0"/>
              <a:t>Post filters</a:t>
            </a:r>
          </a:p>
        </p:txBody>
      </p:sp>
      <p:pic>
        <p:nvPicPr>
          <p:cNvPr id="4" name="Inhaltsplatzhalter 3">
            <a:extLst>
              <a:ext uri="{FF2B5EF4-FFF2-40B4-BE49-F238E27FC236}">
                <a16:creationId xmlns:a16="http://schemas.microsoft.com/office/drawing/2014/main" xmlns="" id="{33AC8D07-3830-4B48-92C4-4675286B8B56}"/>
              </a:ext>
            </a:extLst>
          </p:cNvPr>
          <p:cNvPicPr>
            <a:picLocks noGrp="1" noChangeAspect="1"/>
          </p:cNvPicPr>
          <p:nvPr>
            <p:ph idx="1"/>
          </p:nvPr>
        </p:nvPicPr>
        <p:blipFill>
          <a:blip r:embed="rId2"/>
          <a:stretch>
            <a:fillRect/>
          </a:stretch>
        </p:blipFill>
        <p:spPr>
          <a:xfrm>
            <a:off x="722566" y="2290298"/>
            <a:ext cx="10746867" cy="1676903"/>
          </a:xfrm>
          <a:prstGeom prst="rect">
            <a:avLst/>
          </a:prstGeom>
        </p:spPr>
      </p:pic>
    </p:spTree>
    <p:extLst>
      <p:ext uri="{BB962C8B-B14F-4D97-AF65-F5344CB8AC3E}">
        <p14:creationId xmlns:p14="http://schemas.microsoft.com/office/powerpoint/2010/main" val="1966277686"/>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703C7442-4D50-4DEA-8E13-C1F9715E8531}"/>
              </a:ext>
            </a:extLst>
          </p:cNvPr>
          <p:cNvSpPr>
            <a:spLocks noGrp="1"/>
          </p:cNvSpPr>
          <p:nvPr>
            <p:ph type="title"/>
          </p:nvPr>
        </p:nvSpPr>
        <p:spPr/>
        <p:txBody>
          <a:bodyPr/>
          <a:lstStyle/>
          <a:p>
            <a:r>
              <a:rPr lang="en-US" dirty="0"/>
              <a:t>Route filters</a:t>
            </a:r>
          </a:p>
        </p:txBody>
      </p:sp>
      <p:pic>
        <p:nvPicPr>
          <p:cNvPr id="4" name="Inhaltsplatzhalter 3">
            <a:extLst>
              <a:ext uri="{FF2B5EF4-FFF2-40B4-BE49-F238E27FC236}">
                <a16:creationId xmlns:a16="http://schemas.microsoft.com/office/drawing/2014/main" xmlns="" id="{091645D9-3A28-425B-BF08-C50E04CCF04A}"/>
              </a:ext>
            </a:extLst>
          </p:cNvPr>
          <p:cNvPicPr>
            <a:picLocks noGrp="1" noChangeAspect="1"/>
          </p:cNvPicPr>
          <p:nvPr>
            <p:ph idx="1"/>
          </p:nvPr>
        </p:nvPicPr>
        <p:blipFill>
          <a:blip r:embed="rId2"/>
          <a:stretch>
            <a:fillRect/>
          </a:stretch>
        </p:blipFill>
        <p:spPr>
          <a:xfrm>
            <a:off x="945155" y="1841411"/>
            <a:ext cx="10301689" cy="3175178"/>
          </a:xfrm>
          <a:prstGeom prst="rect">
            <a:avLst/>
          </a:prstGeom>
        </p:spPr>
      </p:pic>
    </p:spTree>
    <p:extLst>
      <p:ext uri="{BB962C8B-B14F-4D97-AF65-F5344CB8AC3E}">
        <p14:creationId xmlns:p14="http://schemas.microsoft.com/office/powerpoint/2010/main" val="1941519542"/>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nhaltsplatzhalter 3">
            <a:extLst>
              <a:ext uri="{FF2B5EF4-FFF2-40B4-BE49-F238E27FC236}">
                <a16:creationId xmlns:a16="http://schemas.microsoft.com/office/drawing/2014/main" xmlns="" id="{3AEB1912-012F-4EF1-BFDE-1136F226C72E}"/>
              </a:ext>
            </a:extLst>
          </p:cNvPr>
          <p:cNvPicPr>
            <a:picLocks noGrp="1" noChangeAspect="1"/>
          </p:cNvPicPr>
          <p:nvPr>
            <p:ph idx="1"/>
          </p:nvPr>
        </p:nvPicPr>
        <p:blipFill>
          <a:blip r:embed="rId2"/>
          <a:stretch>
            <a:fillRect/>
          </a:stretch>
        </p:blipFill>
        <p:spPr>
          <a:xfrm>
            <a:off x="1080432" y="67388"/>
            <a:ext cx="10031136" cy="6723224"/>
          </a:xfrm>
          <a:prstGeom prst="rect">
            <a:avLst/>
          </a:prstGeom>
        </p:spPr>
      </p:pic>
    </p:spTree>
    <p:extLst>
      <p:ext uri="{BB962C8B-B14F-4D97-AF65-F5344CB8AC3E}">
        <p14:creationId xmlns:p14="http://schemas.microsoft.com/office/powerpoint/2010/main" val="3749853967"/>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nhaltsplatzhalter 3">
            <a:extLst>
              <a:ext uri="{FF2B5EF4-FFF2-40B4-BE49-F238E27FC236}">
                <a16:creationId xmlns:a16="http://schemas.microsoft.com/office/drawing/2014/main" xmlns="" id="{A6556E8D-744A-4394-BFF7-97B395C43A51}"/>
              </a:ext>
            </a:extLst>
          </p:cNvPr>
          <p:cNvPicPr>
            <a:picLocks noGrp="1" noChangeAspect="1"/>
          </p:cNvPicPr>
          <p:nvPr>
            <p:ph idx="1"/>
          </p:nvPr>
        </p:nvPicPr>
        <p:blipFill>
          <a:blip r:embed="rId2"/>
          <a:stretch>
            <a:fillRect/>
          </a:stretch>
        </p:blipFill>
        <p:spPr>
          <a:xfrm>
            <a:off x="2074461" y="-802424"/>
            <a:ext cx="10117540" cy="7660424"/>
          </a:xfrm>
          <a:prstGeom prst="rect">
            <a:avLst/>
          </a:prstGeom>
        </p:spPr>
      </p:pic>
      <p:sp>
        <p:nvSpPr>
          <p:cNvPr id="6" name="Textfeld 5">
            <a:extLst>
              <a:ext uri="{FF2B5EF4-FFF2-40B4-BE49-F238E27FC236}">
                <a16:creationId xmlns:a16="http://schemas.microsoft.com/office/drawing/2014/main" xmlns="" id="{BC6FA2C4-338B-46D9-9A46-2E22E127CE9A}"/>
              </a:ext>
            </a:extLst>
          </p:cNvPr>
          <p:cNvSpPr txBox="1"/>
          <p:nvPr/>
        </p:nvSpPr>
        <p:spPr>
          <a:xfrm>
            <a:off x="134158" y="227363"/>
            <a:ext cx="1940303" cy="2308324"/>
          </a:xfrm>
          <a:prstGeom prst="rect">
            <a:avLst/>
          </a:prstGeom>
          <a:noFill/>
        </p:spPr>
        <p:txBody>
          <a:bodyPr wrap="square" rtlCol="0">
            <a:spAutoFit/>
          </a:bodyPr>
          <a:lstStyle/>
          <a:p>
            <a:r>
              <a:rPr lang="en-US" dirty="0"/>
              <a:t>Figure 6.12 shows how these filters will fit together in processing requests to your </a:t>
            </a:r>
            <a:r>
              <a:rPr lang="en-US" dirty="0" err="1"/>
              <a:t>EagleEye</a:t>
            </a:r>
            <a:r>
              <a:rPr lang="en-US" dirty="0"/>
              <a:t> services.</a:t>
            </a:r>
          </a:p>
        </p:txBody>
      </p:sp>
    </p:spTree>
    <p:extLst>
      <p:ext uri="{BB962C8B-B14F-4D97-AF65-F5344CB8AC3E}">
        <p14:creationId xmlns:p14="http://schemas.microsoft.com/office/powerpoint/2010/main" val="20288524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1F991F19-84D7-4FC9-99E2-289ED0D5A557}"/>
              </a:ext>
            </a:extLst>
          </p:cNvPr>
          <p:cNvSpPr>
            <a:spLocks noGrp="1"/>
          </p:cNvSpPr>
          <p:nvPr>
            <p:ph type="title"/>
          </p:nvPr>
        </p:nvSpPr>
        <p:spPr/>
        <p:txBody>
          <a:bodyPr>
            <a:normAutofit/>
          </a:bodyPr>
          <a:lstStyle/>
          <a:p>
            <a:r>
              <a:rPr lang="en-US" dirty="0"/>
              <a:t>Booting your Spring Boot application</a:t>
            </a:r>
            <a:endParaRPr lang="de-AT" dirty="0"/>
          </a:p>
        </p:txBody>
      </p:sp>
      <p:pic>
        <p:nvPicPr>
          <p:cNvPr id="4" name="Inhaltsplatzhalter 3">
            <a:extLst>
              <a:ext uri="{FF2B5EF4-FFF2-40B4-BE49-F238E27FC236}">
                <a16:creationId xmlns:a16="http://schemas.microsoft.com/office/drawing/2014/main" xmlns="" id="{3C4DDA48-86B1-4B44-B764-331DE3EA4340}"/>
              </a:ext>
            </a:extLst>
          </p:cNvPr>
          <p:cNvPicPr>
            <a:picLocks noGrp="1" noChangeAspect="1"/>
          </p:cNvPicPr>
          <p:nvPr>
            <p:ph idx="1"/>
          </p:nvPr>
        </p:nvPicPr>
        <p:blipFill>
          <a:blip r:embed="rId2"/>
          <a:stretch>
            <a:fillRect/>
          </a:stretch>
        </p:blipFill>
        <p:spPr>
          <a:xfrm>
            <a:off x="1608501" y="2286850"/>
            <a:ext cx="8974997" cy="2284299"/>
          </a:xfrm>
          <a:prstGeom prst="rect">
            <a:avLst/>
          </a:prstGeom>
        </p:spPr>
      </p:pic>
    </p:spTree>
    <p:extLst>
      <p:ext uri="{BB962C8B-B14F-4D97-AF65-F5344CB8AC3E}">
        <p14:creationId xmlns:p14="http://schemas.microsoft.com/office/powerpoint/2010/main" val="3444706131"/>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BA2D03B7-CC96-4915-8DCC-E92948058283}"/>
              </a:ext>
            </a:extLst>
          </p:cNvPr>
          <p:cNvSpPr>
            <a:spLocks noGrp="1"/>
          </p:cNvSpPr>
          <p:nvPr>
            <p:ph type="title"/>
          </p:nvPr>
        </p:nvSpPr>
        <p:spPr>
          <a:xfrm>
            <a:off x="272956" y="258193"/>
            <a:ext cx="10596349" cy="562947"/>
          </a:xfrm>
        </p:spPr>
        <p:txBody>
          <a:bodyPr>
            <a:normAutofit/>
          </a:bodyPr>
          <a:lstStyle/>
          <a:p>
            <a:r>
              <a:rPr lang="en-US" sz="2800" dirty="0"/>
              <a:t>Building your first </a:t>
            </a:r>
            <a:r>
              <a:rPr lang="en-US" sz="2800" dirty="0" err="1"/>
              <a:t>Zuul</a:t>
            </a:r>
            <a:r>
              <a:rPr lang="en-US" sz="2800" dirty="0"/>
              <a:t> pre-filter generating correlation IDs</a:t>
            </a:r>
          </a:p>
        </p:txBody>
      </p:sp>
      <p:pic>
        <p:nvPicPr>
          <p:cNvPr id="4" name="Inhaltsplatzhalter 3">
            <a:extLst>
              <a:ext uri="{FF2B5EF4-FFF2-40B4-BE49-F238E27FC236}">
                <a16:creationId xmlns:a16="http://schemas.microsoft.com/office/drawing/2014/main" xmlns="" id="{EBFCE59F-8E6F-4686-A2DC-02C74B2A9601}"/>
              </a:ext>
            </a:extLst>
          </p:cNvPr>
          <p:cNvPicPr>
            <a:picLocks noGrp="1" noChangeAspect="1"/>
          </p:cNvPicPr>
          <p:nvPr>
            <p:ph idx="1"/>
          </p:nvPr>
        </p:nvPicPr>
        <p:blipFill>
          <a:blip r:embed="rId2"/>
          <a:stretch>
            <a:fillRect/>
          </a:stretch>
        </p:blipFill>
        <p:spPr>
          <a:xfrm>
            <a:off x="911677" y="965519"/>
            <a:ext cx="10368646" cy="5778667"/>
          </a:xfrm>
          <a:prstGeom prst="rect">
            <a:avLst/>
          </a:prstGeom>
        </p:spPr>
      </p:pic>
      <p:sp>
        <p:nvSpPr>
          <p:cNvPr id="5" name="Pfeil: nach rechts 4">
            <a:extLst>
              <a:ext uri="{FF2B5EF4-FFF2-40B4-BE49-F238E27FC236}">
                <a16:creationId xmlns:a16="http://schemas.microsoft.com/office/drawing/2014/main" xmlns="" id="{24E4B522-B1D9-4B9B-84A6-823761AAD419}"/>
              </a:ext>
            </a:extLst>
          </p:cNvPr>
          <p:cNvSpPr/>
          <p:nvPr/>
        </p:nvSpPr>
        <p:spPr>
          <a:xfrm>
            <a:off x="11074021" y="4449170"/>
            <a:ext cx="976952" cy="45037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75762926"/>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nhaltsplatzhalter 3">
            <a:extLst>
              <a:ext uri="{FF2B5EF4-FFF2-40B4-BE49-F238E27FC236}">
                <a16:creationId xmlns:a16="http://schemas.microsoft.com/office/drawing/2014/main" xmlns="" id="{37BCAC26-6DF7-4504-BE23-615A4E9EDBDB}"/>
              </a:ext>
            </a:extLst>
          </p:cNvPr>
          <p:cNvPicPr>
            <a:picLocks noGrp="1" noChangeAspect="1"/>
          </p:cNvPicPr>
          <p:nvPr>
            <p:ph idx="1"/>
          </p:nvPr>
        </p:nvPicPr>
        <p:blipFill>
          <a:blip r:embed="rId2"/>
          <a:stretch>
            <a:fillRect/>
          </a:stretch>
        </p:blipFill>
        <p:spPr>
          <a:xfrm>
            <a:off x="1617996" y="13194"/>
            <a:ext cx="8956007" cy="6831612"/>
          </a:xfrm>
          <a:prstGeom prst="rect">
            <a:avLst/>
          </a:prstGeom>
        </p:spPr>
      </p:pic>
      <p:sp>
        <p:nvSpPr>
          <p:cNvPr id="5" name="Pfeil: nach rechts 4">
            <a:extLst>
              <a:ext uri="{FF2B5EF4-FFF2-40B4-BE49-F238E27FC236}">
                <a16:creationId xmlns:a16="http://schemas.microsoft.com/office/drawing/2014/main" xmlns="" id="{7ACBB4A1-B6DF-47BA-AE80-EADD89CAF86F}"/>
              </a:ext>
            </a:extLst>
          </p:cNvPr>
          <p:cNvSpPr/>
          <p:nvPr/>
        </p:nvSpPr>
        <p:spPr>
          <a:xfrm>
            <a:off x="8693624" y="5472752"/>
            <a:ext cx="1282890" cy="4640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54621244"/>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nhaltsplatzhalter 3">
            <a:extLst>
              <a:ext uri="{FF2B5EF4-FFF2-40B4-BE49-F238E27FC236}">
                <a16:creationId xmlns:a16="http://schemas.microsoft.com/office/drawing/2014/main" xmlns="" id="{F4067132-2FB5-4C49-9C38-D6B7EC395D19}"/>
              </a:ext>
            </a:extLst>
          </p:cNvPr>
          <p:cNvPicPr>
            <a:picLocks noGrp="1" noChangeAspect="1"/>
          </p:cNvPicPr>
          <p:nvPr>
            <p:ph idx="1"/>
          </p:nvPr>
        </p:nvPicPr>
        <p:blipFill>
          <a:blip r:embed="rId2"/>
          <a:stretch>
            <a:fillRect/>
          </a:stretch>
        </p:blipFill>
        <p:spPr>
          <a:xfrm>
            <a:off x="414901" y="737651"/>
            <a:ext cx="11362197" cy="5382698"/>
          </a:xfrm>
          <a:prstGeom prst="rect">
            <a:avLst/>
          </a:prstGeom>
        </p:spPr>
      </p:pic>
    </p:spTree>
    <p:extLst>
      <p:ext uri="{BB962C8B-B14F-4D97-AF65-F5344CB8AC3E}">
        <p14:creationId xmlns:p14="http://schemas.microsoft.com/office/powerpoint/2010/main" val="475054144"/>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29F3C255-5A63-499C-83AD-96B357009579}"/>
              </a:ext>
            </a:extLst>
          </p:cNvPr>
          <p:cNvSpPr>
            <a:spLocks noGrp="1"/>
          </p:cNvSpPr>
          <p:nvPr>
            <p:ph type="title"/>
          </p:nvPr>
        </p:nvSpPr>
        <p:spPr/>
        <p:txBody>
          <a:bodyPr/>
          <a:lstStyle/>
          <a:p>
            <a:r>
              <a:rPr lang="en-US" dirty="0"/>
              <a:t>Building your first </a:t>
            </a:r>
            <a:r>
              <a:rPr lang="en-US" dirty="0" err="1"/>
              <a:t>Zuul</a:t>
            </a:r>
            <a:r>
              <a:rPr lang="en-US" dirty="0"/>
              <a:t> pre-filter generating correlation IDs</a:t>
            </a:r>
          </a:p>
        </p:txBody>
      </p:sp>
      <p:pic>
        <p:nvPicPr>
          <p:cNvPr id="5" name="Inhaltsplatzhalter 4">
            <a:extLst>
              <a:ext uri="{FF2B5EF4-FFF2-40B4-BE49-F238E27FC236}">
                <a16:creationId xmlns:a16="http://schemas.microsoft.com/office/drawing/2014/main" xmlns="" id="{3B481A04-3647-44F2-88E8-77DF2BCF7D77}"/>
              </a:ext>
            </a:extLst>
          </p:cNvPr>
          <p:cNvPicPr>
            <a:picLocks noGrp="1" noChangeAspect="1"/>
          </p:cNvPicPr>
          <p:nvPr>
            <p:ph idx="1"/>
          </p:nvPr>
        </p:nvPicPr>
        <p:blipFill>
          <a:blip r:embed="rId2"/>
          <a:stretch>
            <a:fillRect/>
          </a:stretch>
        </p:blipFill>
        <p:spPr>
          <a:xfrm>
            <a:off x="878878" y="2454156"/>
            <a:ext cx="10434242" cy="4223982"/>
          </a:xfrm>
          <a:prstGeom prst="rect">
            <a:avLst/>
          </a:prstGeom>
        </p:spPr>
      </p:pic>
      <p:pic>
        <p:nvPicPr>
          <p:cNvPr id="4" name="Grafik 3">
            <a:extLst>
              <a:ext uri="{FF2B5EF4-FFF2-40B4-BE49-F238E27FC236}">
                <a16:creationId xmlns:a16="http://schemas.microsoft.com/office/drawing/2014/main" xmlns="" id="{9387C66C-4631-4EA4-96DC-25507DB35929}"/>
              </a:ext>
            </a:extLst>
          </p:cNvPr>
          <p:cNvPicPr>
            <a:picLocks noChangeAspect="1"/>
          </p:cNvPicPr>
          <p:nvPr/>
        </p:nvPicPr>
        <p:blipFill>
          <a:blip r:embed="rId3"/>
          <a:stretch>
            <a:fillRect/>
          </a:stretch>
        </p:blipFill>
        <p:spPr>
          <a:xfrm>
            <a:off x="1029249" y="1662585"/>
            <a:ext cx="10133501" cy="791571"/>
          </a:xfrm>
          <a:prstGeom prst="rect">
            <a:avLst/>
          </a:prstGeom>
        </p:spPr>
      </p:pic>
    </p:spTree>
    <p:extLst>
      <p:ext uri="{BB962C8B-B14F-4D97-AF65-F5344CB8AC3E}">
        <p14:creationId xmlns:p14="http://schemas.microsoft.com/office/powerpoint/2010/main" val="3732108895"/>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9B1BBF0A-B544-4D7A-9EC5-714099F13FA8}"/>
              </a:ext>
            </a:extLst>
          </p:cNvPr>
          <p:cNvSpPr>
            <a:spLocks noGrp="1"/>
          </p:cNvSpPr>
          <p:nvPr>
            <p:ph type="title"/>
          </p:nvPr>
        </p:nvSpPr>
        <p:spPr>
          <a:xfrm>
            <a:off x="218364" y="408319"/>
            <a:ext cx="4517409" cy="1475072"/>
          </a:xfrm>
        </p:spPr>
        <p:txBody>
          <a:bodyPr/>
          <a:lstStyle/>
          <a:p>
            <a:r>
              <a:rPr lang="en-US" dirty="0"/>
              <a:t>Using the correlation ID in your service calls</a:t>
            </a:r>
          </a:p>
        </p:txBody>
      </p:sp>
      <p:pic>
        <p:nvPicPr>
          <p:cNvPr id="4" name="Inhaltsplatzhalter 3">
            <a:extLst>
              <a:ext uri="{FF2B5EF4-FFF2-40B4-BE49-F238E27FC236}">
                <a16:creationId xmlns:a16="http://schemas.microsoft.com/office/drawing/2014/main" xmlns="" id="{0DD2DA28-4228-418B-9808-7127F0526D61}"/>
              </a:ext>
            </a:extLst>
          </p:cNvPr>
          <p:cNvPicPr>
            <a:picLocks noGrp="1" noChangeAspect="1"/>
          </p:cNvPicPr>
          <p:nvPr>
            <p:ph idx="1"/>
          </p:nvPr>
        </p:nvPicPr>
        <p:blipFill>
          <a:blip r:embed="rId2"/>
          <a:stretch>
            <a:fillRect/>
          </a:stretch>
        </p:blipFill>
        <p:spPr>
          <a:xfrm>
            <a:off x="4476466" y="0"/>
            <a:ext cx="7069540" cy="6727467"/>
          </a:xfrm>
          <a:prstGeom prst="rect">
            <a:avLst/>
          </a:prstGeom>
        </p:spPr>
      </p:pic>
    </p:spTree>
    <p:extLst>
      <p:ext uri="{BB962C8B-B14F-4D97-AF65-F5344CB8AC3E}">
        <p14:creationId xmlns:p14="http://schemas.microsoft.com/office/powerpoint/2010/main" val="481234461"/>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C18523A4-1339-42E3-BFC3-48204F55ABF0}"/>
              </a:ext>
            </a:extLst>
          </p:cNvPr>
          <p:cNvSpPr>
            <a:spLocks noGrp="1"/>
          </p:cNvSpPr>
          <p:nvPr>
            <p:ph type="title"/>
          </p:nvPr>
        </p:nvSpPr>
        <p:spPr>
          <a:xfrm>
            <a:off x="600501" y="503854"/>
            <a:ext cx="10296099" cy="529336"/>
          </a:xfrm>
        </p:spPr>
        <p:txBody>
          <a:bodyPr>
            <a:normAutofit/>
          </a:bodyPr>
          <a:lstStyle/>
          <a:p>
            <a:r>
              <a:rPr lang="en-US" sz="2400" dirty="0" err="1"/>
              <a:t>UserContextFilter</a:t>
            </a:r>
            <a:r>
              <a:rPr lang="en-US" sz="2400" dirty="0"/>
              <a:t>: Intercepting the incoming HTTP request</a:t>
            </a:r>
          </a:p>
        </p:txBody>
      </p:sp>
      <p:pic>
        <p:nvPicPr>
          <p:cNvPr id="4" name="Inhaltsplatzhalter 3">
            <a:extLst>
              <a:ext uri="{FF2B5EF4-FFF2-40B4-BE49-F238E27FC236}">
                <a16:creationId xmlns:a16="http://schemas.microsoft.com/office/drawing/2014/main" xmlns="" id="{B157E258-8895-4269-BC57-8692319E68C5}"/>
              </a:ext>
            </a:extLst>
          </p:cNvPr>
          <p:cNvPicPr>
            <a:picLocks noGrp="1" noChangeAspect="1"/>
          </p:cNvPicPr>
          <p:nvPr>
            <p:ph idx="1"/>
          </p:nvPr>
        </p:nvPicPr>
        <p:blipFill rotWithShape="1">
          <a:blip r:embed="rId2"/>
          <a:srcRect t="1266"/>
          <a:stretch/>
        </p:blipFill>
        <p:spPr>
          <a:xfrm>
            <a:off x="456003" y="1106906"/>
            <a:ext cx="11279994" cy="5751094"/>
          </a:xfrm>
          <a:prstGeom prst="rect">
            <a:avLst/>
          </a:prstGeom>
        </p:spPr>
      </p:pic>
      <p:sp>
        <p:nvSpPr>
          <p:cNvPr id="5" name="Pfeil: nach rechts 4">
            <a:extLst>
              <a:ext uri="{FF2B5EF4-FFF2-40B4-BE49-F238E27FC236}">
                <a16:creationId xmlns:a16="http://schemas.microsoft.com/office/drawing/2014/main" xmlns="" id="{94B31DFE-8E76-4F36-AB8C-89E4D858D112}"/>
              </a:ext>
            </a:extLst>
          </p:cNvPr>
          <p:cNvSpPr/>
          <p:nvPr/>
        </p:nvSpPr>
        <p:spPr>
          <a:xfrm>
            <a:off x="10459452" y="6105493"/>
            <a:ext cx="1138990" cy="49730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49201661"/>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nhaltsplatzhalter 3">
            <a:extLst>
              <a:ext uri="{FF2B5EF4-FFF2-40B4-BE49-F238E27FC236}">
                <a16:creationId xmlns:a16="http://schemas.microsoft.com/office/drawing/2014/main" xmlns="" id="{1777377C-067F-4C44-BEB1-E1F59129B377}"/>
              </a:ext>
            </a:extLst>
          </p:cNvPr>
          <p:cNvPicPr>
            <a:picLocks noGrp="1" noChangeAspect="1"/>
          </p:cNvPicPr>
          <p:nvPr>
            <p:ph idx="1"/>
          </p:nvPr>
        </p:nvPicPr>
        <p:blipFill>
          <a:blip r:embed="rId2"/>
          <a:stretch>
            <a:fillRect/>
          </a:stretch>
        </p:blipFill>
        <p:spPr>
          <a:xfrm>
            <a:off x="987512" y="96558"/>
            <a:ext cx="10216976" cy="6664883"/>
          </a:xfrm>
          <a:prstGeom prst="rect">
            <a:avLst/>
          </a:prstGeom>
        </p:spPr>
      </p:pic>
    </p:spTree>
    <p:extLst>
      <p:ext uri="{BB962C8B-B14F-4D97-AF65-F5344CB8AC3E}">
        <p14:creationId xmlns:p14="http://schemas.microsoft.com/office/powerpoint/2010/main" val="2620086956"/>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49810004-A6E5-473D-8297-878CB817E052}"/>
              </a:ext>
            </a:extLst>
          </p:cNvPr>
          <p:cNvSpPr>
            <a:spLocks noGrp="1"/>
          </p:cNvSpPr>
          <p:nvPr>
            <p:ph type="title"/>
          </p:nvPr>
        </p:nvSpPr>
        <p:spPr/>
        <p:txBody>
          <a:bodyPr>
            <a:normAutofit/>
          </a:bodyPr>
          <a:lstStyle/>
          <a:p>
            <a:r>
              <a:rPr lang="en-US" sz="2800" dirty="0" err="1"/>
              <a:t>UserContext</a:t>
            </a:r>
            <a:r>
              <a:rPr lang="en-US" sz="2800" dirty="0"/>
              <a:t>: making the HTTP headers easily accessible to the service</a:t>
            </a:r>
          </a:p>
        </p:txBody>
      </p:sp>
      <p:pic>
        <p:nvPicPr>
          <p:cNvPr id="4" name="Inhaltsplatzhalter 3">
            <a:extLst>
              <a:ext uri="{FF2B5EF4-FFF2-40B4-BE49-F238E27FC236}">
                <a16:creationId xmlns:a16="http://schemas.microsoft.com/office/drawing/2014/main" xmlns="" id="{C3CBD18B-8B36-4533-A862-C736C0BA73A8}"/>
              </a:ext>
            </a:extLst>
          </p:cNvPr>
          <p:cNvPicPr>
            <a:picLocks noGrp="1" noChangeAspect="1"/>
          </p:cNvPicPr>
          <p:nvPr>
            <p:ph idx="1"/>
          </p:nvPr>
        </p:nvPicPr>
        <p:blipFill>
          <a:blip r:embed="rId2"/>
          <a:stretch>
            <a:fillRect/>
          </a:stretch>
        </p:blipFill>
        <p:spPr>
          <a:xfrm>
            <a:off x="1086194" y="2274449"/>
            <a:ext cx="10019612" cy="2309102"/>
          </a:xfrm>
          <a:prstGeom prst="rect">
            <a:avLst/>
          </a:prstGeom>
        </p:spPr>
      </p:pic>
      <p:sp>
        <p:nvSpPr>
          <p:cNvPr id="5" name="Pfeil: nach rechts 4">
            <a:extLst>
              <a:ext uri="{FF2B5EF4-FFF2-40B4-BE49-F238E27FC236}">
                <a16:creationId xmlns:a16="http://schemas.microsoft.com/office/drawing/2014/main" xmlns="" id="{4DA71F03-D853-42B8-AC6E-6F71733353A7}"/>
              </a:ext>
            </a:extLst>
          </p:cNvPr>
          <p:cNvSpPr/>
          <p:nvPr/>
        </p:nvSpPr>
        <p:spPr>
          <a:xfrm>
            <a:off x="9673390" y="5102562"/>
            <a:ext cx="1090863" cy="54543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92849441"/>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nhaltsplatzhalter 3">
            <a:extLst>
              <a:ext uri="{FF2B5EF4-FFF2-40B4-BE49-F238E27FC236}">
                <a16:creationId xmlns:a16="http://schemas.microsoft.com/office/drawing/2014/main" xmlns="" id="{583B24AE-888D-470C-B998-7DBBFDBE313F}"/>
              </a:ext>
            </a:extLst>
          </p:cNvPr>
          <p:cNvPicPr>
            <a:picLocks noGrp="1" noChangeAspect="1"/>
          </p:cNvPicPr>
          <p:nvPr>
            <p:ph idx="1"/>
          </p:nvPr>
        </p:nvPicPr>
        <p:blipFill>
          <a:blip r:embed="rId2"/>
          <a:stretch>
            <a:fillRect/>
          </a:stretch>
        </p:blipFill>
        <p:spPr>
          <a:xfrm>
            <a:off x="1487162" y="88365"/>
            <a:ext cx="9217676" cy="6681269"/>
          </a:xfrm>
          <a:prstGeom prst="rect">
            <a:avLst/>
          </a:prstGeom>
        </p:spPr>
      </p:pic>
    </p:spTree>
    <p:extLst>
      <p:ext uri="{BB962C8B-B14F-4D97-AF65-F5344CB8AC3E}">
        <p14:creationId xmlns:p14="http://schemas.microsoft.com/office/powerpoint/2010/main" val="3693463494"/>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DB6FC892-6E4E-4C14-B81E-E0CECC4EEEB3}"/>
              </a:ext>
            </a:extLst>
          </p:cNvPr>
          <p:cNvSpPr>
            <a:spLocks noGrp="1"/>
          </p:cNvSpPr>
          <p:nvPr>
            <p:ph type="title"/>
          </p:nvPr>
        </p:nvSpPr>
        <p:spPr/>
        <p:txBody>
          <a:bodyPr/>
          <a:lstStyle/>
          <a:p>
            <a:r>
              <a:rPr lang="en-US" dirty="0" err="1"/>
              <a:t>UserContext</a:t>
            </a:r>
            <a:r>
              <a:rPr lang="en-US" dirty="0"/>
              <a:t>: making the HTTP headers easily accessible to the service</a:t>
            </a:r>
          </a:p>
        </p:txBody>
      </p:sp>
      <p:pic>
        <p:nvPicPr>
          <p:cNvPr id="4" name="Inhaltsplatzhalter 3">
            <a:extLst>
              <a:ext uri="{FF2B5EF4-FFF2-40B4-BE49-F238E27FC236}">
                <a16:creationId xmlns:a16="http://schemas.microsoft.com/office/drawing/2014/main" xmlns="" id="{5FF9677F-E194-4156-A88E-9211DE057C59}"/>
              </a:ext>
            </a:extLst>
          </p:cNvPr>
          <p:cNvPicPr>
            <a:picLocks noGrp="1" noChangeAspect="1"/>
          </p:cNvPicPr>
          <p:nvPr>
            <p:ph idx="1"/>
          </p:nvPr>
        </p:nvPicPr>
        <p:blipFill>
          <a:blip r:embed="rId2"/>
          <a:stretch>
            <a:fillRect/>
          </a:stretch>
        </p:blipFill>
        <p:spPr>
          <a:xfrm>
            <a:off x="504221" y="2131824"/>
            <a:ext cx="11183558" cy="2594351"/>
          </a:xfrm>
          <a:prstGeom prst="rect">
            <a:avLst/>
          </a:prstGeom>
        </p:spPr>
      </p:pic>
      <p:sp>
        <p:nvSpPr>
          <p:cNvPr id="5" name="Pfeil: nach rechts 4">
            <a:extLst>
              <a:ext uri="{FF2B5EF4-FFF2-40B4-BE49-F238E27FC236}">
                <a16:creationId xmlns:a16="http://schemas.microsoft.com/office/drawing/2014/main" xmlns="" id="{4FD8D627-2191-47D1-9FBE-92BC3D8EB41A}"/>
              </a:ext>
            </a:extLst>
          </p:cNvPr>
          <p:cNvSpPr/>
          <p:nvPr/>
        </p:nvSpPr>
        <p:spPr>
          <a:xfrm>
            <a:off x="10090485" y="5375277"/>
            <a:ext cx="1042737" cy="52939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20257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EDCF5043-26E4-4D6B-AE95-65704515619E}"/>
              </a:ext>
            </a:extLst>
          </p:cNvPr>
          <p:cNvSpPr>
            <a:spLocks noGrp="1"/>
          </p:cNvSpPr>
          <p:nvPr>
            <p:ph type="title"/>
          </p:nvPr>
        </p:nvSpPr>
        <p:spPr/>
        <p:txBody>
          <a:bodyPr/>
          <a:lstStyle/>
          <a:p>
            <a:r>
              <a:rPr lang="en-US" dirty="0"/>
              <a:t>Booting your Spring Boot application</a:t>
            </a:r>
            <a:endParaRPr lang="de-AT" dirty="0"/>
          </a:p>
        </p:txBody>
      </p:sp>
      <p:pic>
        <p:nvPicPr>
          <p:cNvPr id="4" name="Inhaltsplatzhalter 3">
            <a:extLst>
              <a:ext uri="{FF2B5EF4-FFF2-40B4-BE49-F238E27FC236}">
                <a16:creationId xmlns:a16="http://schemas.microsoft.com/office/drawing/2014/main" xmlns="" id="{9183C19E-03AE-4F8C-B685-BA7659307E3D}"/>
              </a:ext>
            </a:extLst>
          </p:cNvPr>
          <p:cNvPicPr>
            <a:picLocks noGrp="1" noChangeAspect="1"/>
          </p:cNvPicPr>
          <p:nvPr>
            <p:ph idx="1"/>
          </p:nvPr>
        </p:nvPicPr>
        <p:blipFill>
          <a:blip r:embed="rId2"/>
          <a:stretch>
            <a:fillRect/>
          </a:stretch>
        </p:blipFill>
        <p:spPr>
          <a:xfrm>
            <a:off x="1612219" y="1731638"/>
            <a:ext cx="8967561" cy="4430243"/>
          </a:xfrm>
          <a:prstGeom prst="rect">
            <a:avLst/>
          </a:prstGeom>
        </p:spPr>
      </p:pic>
    </p:spTree>
    <p:extLst>
      <p:ext uri="{BB962C8B-B14F-4D97-AF65-F5344CB8AC3E}">
        <p14:creationId xmlns:p14="http://schemas.microsoft.com/office/powerpoint/2010/main" val="3471878028"/>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nhaltsplatzhalter 3">
            <a:extLst>
              <a:ext uri="{FF2B5EF4-FFF2-40B4-BE49-F238E27FC236}">
                <a16:creationId xmlns:a16="http://schemas.microsoft.com/office/drawing/2014/main" xmlns="" id="{F5F5E02F-3834-4C81-BF67-8355B7C18575}"/>
              </a:ext>
            </a:extLst>
          </p:cNvPr>
          <p:cNvPicPr>
            <a:picLocks noGrp="1" noChangeAspect="1"/>
          </p:cNvPicPr>
          <p:nvPr>
            <p:ph idx="1"/>
          </p:nvPr>
        </p:nvPicPr>
        <p:blipFill>
          <a:blip r:embed="rId2"/>
          <a:stretch>
            <a:fillRect/>
          </a:stretch>
        </p:blipFill>
        <p:spPr>
          <a:xfrm>
            <a:off x="1743644" y="0"/>
            <a:ext cx="8704712" cy="6064088"/>
          </a:xfrm>
          <a:prstGeom prst="rect">
            <a:avLst/>
          </a:prstGeom>
        </p:spPr>
      </p:pic>
    </p:spTree>
    <p:extLst>
      <p:ext uri="{BB962C8B-B14F-4D97-AF65-F5344CB8AC3E}">
        <p14:creationId xmlns:p14="http://schemas.microsoft.com/office/powerpoint/2010/main" val="137697169"/>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22469855-9706-4B5B-A66C-5A19A0C01DF9}"/>
              </a:ext>
            </a:extLst>
          </p:cNvPr>
          <p:cNvSpPr>
            <a:spLocks noGrp="1"/>
          </p:cNvSpPr>
          <p:nvPr>
            <p:ph type="title"/>
          </p:nvPr>
        </p:nvSpPr>
        <p:spPr>
          <a:xfrm>
            <a:off x="417095" y="503853"/>
            <a:ext cx="10479505" cy="978869"/>
          </a:xfrm>
        </p:spPr>
        <p:txBody>
          <a:bodyPr>
            <a:normAutofit fontScale="90000"/>
          </a:bodyPr>
          <a:lstStyle/>
          <a:p>
            <a:r>
              <a:rPr lang="en-GB" dirty="0"/>
              <a:t>Custom </a:t>
            </a:r>
            <a:r>
              <a:rPr lang="en-GB" dirty="0" err="1"/>
              <a:t>RestTemplate</a:t>
            </a:r>
            <a:r>
              <a:rPr lang="en-GB" dirty="0"/>
              <a:t> and </a:t>
            </a:r>
            <a:r>
              <a:rPr lang="en-GB" dirty="0" err="1"/>
              <a:t>UserContextInteceptor</a:t>
            </a:r>
            <a:r>
              <a:rPr lang="en-GB" dirty="0"/>
              <a:t>: ensuring that the correlation ID gets propagated forward</a:t>
            </a:r>
            <a:endParaRPr lang="en-US" dirty="0"/>
          </a:p>
        </p:txBody>
      </p:sp>
      <p:pic>
        <p:nvPicPr>
          <p:cNvPr id="4" name="Inhaltsplatzhalter 3">
            <a:extLst>
              <a:ext uri="{FF2B5EF4-FFF2-40B4-BE49-F238E27FC236}">
                <a16:creationId xmlns:a16="http://schemas.microsoft.com/office/drawing/2014/main" xmlns="" id="{4539C8D0-9467-4205-9781-F7B38463EB21}"/>
              </a:ext>
            </a:extLst>
          </p:cNvPr>
          <p:cNvPicPr>
            <a:picLocks noGrp="1" noChangeAspect="1"/>
          </p:cNvPicPr>
          <p:nvPr>
            <p:ph idx="1"/>
          </p:nvPr>
        </p:nvPicPr>
        <p:blipFill rotWithShape="1">
          <a:blip r:embed="rId2"/>
          <a:srcRect b="50297"/>
          <a:stretch/>
        </p:blipFill>
        <p:spPr>
          <a:xfrm>
            <a:off x="921418" y="1695533"/>
            <a:ext cx="10349163" cy="3838993"/>
          </a:xfrm>
          <a:prstGeom prst="rect">
            <a:avLst/>
          </a:prstGeom>
        </p:spPr>
      </p:pic>
      <p:sp>
        <p:nvSpPr>
          <p:cNvPr id="5" name="Pfeil: nach rechts 4">
            <a:extLst>
              <a:ext uri="{FF2B5EF4-FFF2-40B4-BE49-F238E27FC236}">
                <a16:creationId xmlns:a16="http://schemas.microsoft.com/office/drawing/2014/main" xmlns="" id="{4B4035D0-68D4-408A-AE34-545195580CAD}"/>
              </a:ext>
            </a:extLst>
          </p:cNvPr>
          <p:cNvSpPr/>
          <p:nvPr/>
        </p:nvSpPr>
        <p:spPr>
          <a:xfrm>
            <a:off x="10138611" y="5534526"/>
            <a:ext cx="978568" cy="5133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77356329"/>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nhaltsplatzhalter 3">
            <a:extLst>
              <a:ext uri="{FF2B5EF4-FFF2-40B4-BE49-F238E27FC236}">
                <a16:creationId xmlns:a16="http://schemas.microsoft.com/office/drawing/2014/main" xmlns="" id="{15063E64-4E6E-4EA6-961C-DE6B7F65BF67}"/>
              </a:ext>
            </a:extLst>
          </p:cNvPr>
          <p:cNvPicPr>
            <a:picLocks noGrp="1" noChangeAspect="1"/>
          </p:cNvPicPr>
          <p:nvPr>
            <p:ph idx="1"/>
          </p:nvPr>
        </p:nvPicPr>
        <p:blipFill rotWithShape="1">
          <a:blip r:embed="rId2"/>
          <a:srcRect t="49136"/>
          <a:stretch/>
        </p:blipFill>
        <p:spPr>
          <a:xfrm>
            <a:off x="850591" y="1251285"/>
            <a:ext cx="10490817" cy="3982452"/>
          </a:xfrm>
          <a:prstGeom prst="rect">
            <a:avLst/>
          </a:prstGeom>
        </p:spPr>
      </p:pic>
    </p:spTree>
    <p:extLst>
      <p:ext uri="{BB962C8B-B14F-4D97-AF65-F5344CB8AC3E}">
        <p14:creationId xmlns:p14="http://schemas.microsoft.com/office/powerpoint/2010/main" val="3976578187"/>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4C21F28B-1E6F-435C-B769-67E9BC7E2437}"/>
              </a:ext>
            </a:extLst>
          </p:cNvPr>
          <p:cNvSpPr>
            <a:spLocks noGrp="1"/>
          </p:cNvSpPr>
          <p:nvPr>
            <p:ph type="title"/>
          </p:nvPr>
        </p:nvSpPr>
        <p:spPr>
          <a:xfrm>
            <a:off x="513347" y="503853"/>
            <a:ext cx="10383253" cy="978869"/>
          </a:xfrm>
        </p:spPr>
        <p:txBody>
          <a:bodyPr>
            <a:normAutofit fontScale="90000"/>
          </a:bodyPr>
          <a:lstStyle/>
          <a:p>
            <a:r>
              <a:rPr lang="en-GB" dirty="0"/>
              <a:t>Custom </a:t>
            </a:r>
            <a:r>
              <a:rPr lang="en-GB" dirty="0" err="1"/>
              <a:t>RestTemplate</a:t>
            </a:r>
            <a:r>
              <a:rPr lang="en-GB" dirty="0"/>
              <a:t> and </a:t>
            </a:r>
            <a:r>
              <a:rPr lang="en-GB" dirty="0" err="1"/>
              <a:t>UserContextInteceptor</a:t>
            </a:r>
            <a:r>
              <a:rPr lang="en-GB" dirty="0"/>
              <a:t>: ensuring that the correlation ID gets propagated forward</a:t>
            </a:r>
            <a:endParaRPr lang="en-US" dirty="0"/>
          </a:p>
        </p:txBody>
      </p:sp>
      <p:pic>
        <p:nvPicPr>
          <p:cNvPr id="4" name="Inhaltsplatzhalter 3">
            <a:extLst>
              <a:ext uri="{FF2B5EF4-FFF2-40B4-BE49-F238E27FC236}">
                <a16:creationId xmlns:a16="http://schemas.microsoft.com/office/drawing/2014/main" xmlns="" id="{FEFD6CCB-F3A4-461C-BD60-F8714A5E8BD0}"/>
              </a:ext>
            </a:extLst>
          </p:cNvPr>
          <p:cNvPicPr>
            <a:picLocks noGrp="1" noChangeAspect="1"/>
          </p:cNvPicPr>
          <p:nvPr>
            <p:ph idx="1"/>
          </p:nvPr>
        </p:nvPicPr>
        <p:blipFill>
          <a:blip r:embed="rId2"/>
          <a:stretch>
            <a:fillRect/>
          </a:stretch>
        </p:blipFill>
        <p:spPr>
          <a:xfrm>
            <a:off x="551390" y="2322951"/>
            <a:ext cx="11089219" cy="2212098"/>
          </a:xfrm>
          <a:prstGeom prst="rect">
            <a:avLst/>
          </a:prstGeom>
        </p:spPr>
      </p:pic>
      <p:sp>
        <p:nvSpPr>
          <p:cNvPr id="5" name="Pfeil: nach rechts 4">
            <a:extLst>
              <a:ext uri="{FF2B5EF4-FFF2-40B4-BE49-F238E27FC236}">
                <a16:creationId xmlns:a16="http://schemas.microsoft.com/office/drawing/2014/main" xmlns="" id="{D036AFBB-5F94-49D4-9C66-6001780B34EB}"/>
              </a:ext>
            </a:extLst>
          </p:cNvPr>
          <p:cNvSpPr/>
          <p:nvPr/>
        </p:nvSpPr>
        <p:spPr>
          <a:xfrm>
            <a:off x="9865894" y="4892842"/>
            <a:ext cx="1271337" cy="62564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35768164"/>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nhaltsplatzhalter 3">
            <a:extLst>
              <a:ext uri="{FF2B5EF4-FFF2-40B4-BE49-F238E27FC236}">
                <a16:creationId xmlns:a16="http://schemas.microsoft.com/office/drawing/2014/main" xmlns="" id="{5AFB4455-28A7-4727-B623-0C767CD3DC43}"/>
              </a:ext>
            </a:extLst>
          </p:cNvPr>
          <p:cNvPicPr>
            <a:picLocks noGrp="1" noChangeAspect="1"/>
          </p:cNvPicPr>
          <p:nvPr>
            <p:ph idx="1"/>
          </p:nvPr>
        </p:nvPicPr>
        <p:blipFill>
          <a:blip r:embed="rId2"/>
          <a:stretch>
            <a:fillRect/>
          </a:stretch>
        </p:blipFill>
        <p:spPr>
          <a:xfrm>
            <a:off x="463403" y="266107"/>
            <a:ext cx="11265193" cy="5769276"/>
          </a:xfrm>
          <a:prstGeom prst="rect">
            <a:avLst/>
          </a:prstGeom>
        </p:spPr>
      </p:pic>
    </p:spTree>
    <p:extLst>
      <p:ext uri="{BB962C8B-B14F-4D97-AF65-F5344CB8AC3E}">
        <p14:creationId xmlns:p14="http://schemas.microsoft.com/office/powerpoint/2010/main" val="2071487675"/>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B993D973-09F8-4C62-9181-C3E2A31637AD}"/>
              </a:ext>
            </a:extLst>
          </p:cNvPr>
          <p:cNvSpPr>
            <a:spLocks noGrp="1"/>
          </p:cNvSpPr>
          <p:nvPr>
            <p:ph type="title"/>
          </p:nvPr>
        </p:nvSpPr>
        <p:spPr/>
        <p:txBody>
          <a:bodyPr/>
          <a:lstStyle/>
          <a:p>
            <a:r>
              <a:rPr lang="en-US" dirty="0"/>
              <a:t>Building a post filter receiving correlation IDs</a:t>
            </a:r>
          </a:p>
        </p:txBody>
      </p:sp>
      <p:pic>
        <p:nvPicPr>
          <p:cNvPr id="4" name="Inhaltsplatzhalter 3">
            <a:extLst>
              <a:ext uri="{FF2B5EF4-FFF2-40B4-BE49-F238E27FC236}">
                <a16:creationId xmlns:a16="http://schemas.microsoft.com/office/drawing/2014/main" xmlns="" id="{2F50A1A4-0DE2-45D5-90FF-4A767886D60D}"/>
              </a:ext>
            </a:extLst>
          </p:cNvPr>
          <p:cNvPicPr>
            <a:picLocks noGrp="1" noChangeAspect="1"/>
          </p:cNvPicPr>
          <p:nvPr>
            <p:ph idx="1"/>
          </p:nvPr>
        </p:nvPicPr>
        <p:blipFill>
          <a:blip r:embed="rId2"/>
          <a:stretch>
            <a:fillRect/>
          </a:stretch>
        </p:blipFill>
        <p:spPr>
          <a:xfrm>
            <a:off x="653955" y="1684421"/>
            <a:ext cx="10884089" cy="1165099"/>
          </a:xfrm>
          <a:prstGeom prst="rect">
            <a:avLst/>
          </a:prstGeom>
        </p:spPr>
      </p:pic>
      <p:pic>
        <p:nvPicPr>
          <p:cNvPr id="5" name="Grafik 4">
            <a:extLst>
              <a:ext uri="{FF2B5EF4-FFF2-40B4-BE49-F238E27FC236}">
                <a16:creationId xmlns:a16="http://schemas.microsoft.com/office/drawing/2014/main" xmlns="" id="{0873EF9C-AF63-4946-8CE0-514A1DFA2209}"/>
              </a:ext>
            </a:extLst>
          </p:cNvPr>
          <p:cNvPicPr>
            <a:picLocks noChangeAspect="1"/>
          </p:cNvPicPr>
          <p:nvPr/>
        </p:nvPicPr>
        <p:blipFill rotWithShape="1">
          <a:blip r:embed="rId3"/>
          <a:srcRect b="16251"/>
          <a:stretch/>
        </p:blipFill>
        <p:spPr>
          <a:xfrm>
            <a:off x="1096251" y="2849520"/>
            <a:ext cx="9999496" cy="3707297"/>
          </a:xfrm>
          <a:prstGeom prst="rect">
            <a:avLst/>
          </a:prstGeom>
        </p:spPr>
      </p:pic>
      <p:sp>
        <p:nvSpPr>
          <p:cNvPr id="6" name="Pfeil: nach rechts 5">
            <a:extLst>
              <a:ext uri="{FF2B5EF4-FFF2-40B4-BE49-F238E27FC236}">
                <a16:creationId xmlns:a16="http://schemas.microsoft.com/office/drawing/2014/main" xmlns="" id="{21205197-BF3B-4B43-B785-BC40DCB2E3F4}"/>
              </a:ext>
            </a:extLst>
          </p:cNvPr>
          <p:cNvSpPr/>
          <p:nvPr/>
        </p:nvSpPr>
        <p:spPr>
          <a:xfrm>
            <a:off x="9416716" y="5759116"/>
            <a:ext cx="1219200" cy="59503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9684437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nhaltsplatzhalter 3">
            <a:extLst>
              <a:ext uri="{FF2B5EF4-FFF2-40B4-BE49-F238E27FC236}">
                <a16:creationId xmlns:a16="http://schemas.microsoft.com/office/drawing/2014/main" xmlns="" id="{FF523A5E-3D5F-4D80-87E1-D24546D32880}"/>
              </a:ext>
            </a:extLst>
          </p:cNvPr>
          <p:cNvPicPr>
            <a:picLocks noGrp="1" noChangeAspect="1"/>
          </p:cNvPicPr>
          <p:nvPr>
            <p:ph idx="1"/>
          </p:nvPr>
        </p:nvPicPr>
        <p:blipFill>
          <a:blip r:embed="rId2"/>
          <a:stretch>
            <a:fillRect/>
          </a:stretch>
        </p:blipFill>
        <p:spPr>
          <a:xfrm>
            <a:off x="904225" y="1012260"/>
            <a:ext cx="10383549" cy="4833479"/>
          </a:xfrm>
          <a:prstGeom prst="rect">
            <a:avLst/>
          </a:prstGeom>
        </p:spPr>
      </p:pic>
      <p:sp>
        <p:nvSpPr>
          <p:cNvPr id="5" name="Pfeil: nach rechts 4">
            <a:extLst>
              <a:ext uri="{FF2B5EF4-FFF2-40B4-BE49-F238E27FC236}">
                <a16:creationId xmlns:a16="http://schemas.microsoft.com/office/drawing/2014/main" xmlns="" id="{0B99284F-252D-4D20-8622-06BAFF9263A4}"/>
              </a:ext>
            </a:extLst>
          </p:cNvPr>
          <p:cNvSpPr/>
          <p:nvPr/>
        </p:nvSpPr>
        <p:spPr>
          <a:xfrm>
            <a:off x="9737558" y="5316350"/>
            <a:ext cx="1315453" cy="5293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79282131"/>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nhaltsplatzhalter 3">
            <a:extLst>
              <a:ext uri="{FF2B5EF4-FFF2-40B4-BE49-F238E27FC236}">
                <a16:creationId xmlns:a16="http://schemas.microsoft.com/office/drawing/2014/main" xmlns="" id="{AA6160E4-B792-46DD-A557-B58390468C83}"/>
              </a:ext>
            </a:extLst>
          </p:cNvPr>
          <p:cNvPicPr>
            <a:picLocks noGrp="1" noChangeAspect="1"/>
          </p:cNvPicPr>
          <p:nvPr>
            <p:ph idx="1"/>
          </p:nvPr>
        </p:nvPicPr>
        <p:blipFill>
          <a:blip r:embed="rId2"/>
          <a:stretch>
            <a:fillRect/>
          </a:stretch>
        </p:blipFill>
        <p:spPr>
          <a:xfrm>
            <a:off x="1005771" y="240631"/>
            <a:ext cx="10180458" cy="5791200"/>
          </a:xfrm>
          <a:prstGeom prst="rect">
            <a:avLst/>
          </a:prstGeom>
        </p:spPr>
      </p:pic>
    </p:spTree>
    <p:extLst>
      <p:ext uri="{BB962C8B-B14F-4D97-AF65-F5344CB8AC3E}">
        <p14:creationId xmlns:p14="http://schemas.microsoft.com/office/powerpoint/2010/main" val="1043504863"/>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nhaltsplatzhalter 6">
            <a:extLst>
              <a:ext uri="{FF2B5EF4-FFF2-40B4-BE49-F238E27FC236}">
                <a16:creationId xmlns:a16="http://schemas.microsoft.com/office/drawing/2014/main" xmlns="" id="{59F2E5E1-1C4B-4D79-87F2-3FEB0D076EE6}"/>
              </a:ext>
            </a:extLst>
          </p:cNvPr>
          <p:cNvPicPr>
            <a:picLocks noGrp="1" noChangeAspect="1"/>
          </p:cNvPicPr>
          <p:nvPr>
            <p:ph idx="1"/>
          </p:nvPr>
        </p:nvPicPr>
        <p:blipFill>
          <a:blip r:embed="rId2"/>
          <a:stretch>
            <a:fillRect/>
          </a:stretch>
        </p:blipFill>
        <p:spPr>
          <a:xfrm>
            <a:off x="535219" y="0"/>
            <a:ext cx="11121561" cy="6239606"/>
          </a:xfrm>
          <a:prstGeom prst="rect">
            <a:avLst/>
          </a:prstGeom>
        </p:spPr>
      </p:pic>
    </p:spTree>
    <p:extLst>
      <p:ext uri="{BB962C8B-B14F-4D97-AF65-F5344CB8AC3E}">
        <p14:creationId xmlns:p14="http://schemas.microsoft.com/office/powerpoint/2010/main" val="361900629"/>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5842575F-664D-4154-B400-59B2719CF66E}"/>
              </a:ext>
            </a:extLst>
          </p:cNvPr>
          <p:cNvSpPr>
            <a:spLocks noGrp="1"/>
          </p:cNvSpPr>
          <p:nvPr>
            <p:ph type="title"/>
          </p:nvPr>
        </p:nvSpPr>
        <p:spPr>
          <a:xfrm>
            <a:off x="429126" y="247180"/>
            <a:ext cx="4415589" cy="1533494"/>
          </a:xfrm>
        </p:spPr>
        <p:txBody>
          <a:bodyPr/>
          <a:lstStyle/>
          <a:p>
            <a:r>
              <a:rPr lang="en-US" dirty="0"/>
              <a:t>Building a dynamic route filter</a:t>
            </a:r>
          </a:p>
        </p:txBody>
      </p:sp>
      <p:pic>
        <p:nvPicPr>
          <p:cNvPr id="4" name="Inhaltsplatzhalter 3">
            <a:extLst>
              <a:ext uri="{FF2B5EF4-FFF2-40B4-BE49-F238E27FC236}">
                <a16:creationId xmlns:a16="http://schemas.microsoft.com/office/drawing/2014/main" xmlns="" id="{C30FDAA6-B03B-46AC-A9C8-EF86DFF35A08}"/>
              </a:ext>
            </a:extLst>
          </p:cNvPr>
          <p:cNvPicPr>
            <a:picLocks noGrp="1" noChangeAspect="1"/>
          </p:cNvPicPr>
          <p:nvPr>
            <p:ph idx="1"/>
          </p:nvPr>
        </p:nvPicPr>
        <p:blipFill rotWithShape="1">
          <a:blip r:embed="rId2"/>
          <a:srcRect b="4345"/>
          <a:stretch/>
        </p:blipFill>
        <p:spPr>
          <a:xfrm>
            <a:off x="4957011" y="22942"/>
            <a:ext cx="7074568" cy="6812116"/>
          </a:xfrm>
          <a:prstGeom prst="rect">
            <a:avLst/>
          </a:prstGeom>
        </p:spPr>
      </p:pic>
    </p:spTree>
    <p:extLst>
      <p:ext uri="{BB962C8B-B14F-4D97-AF65-F5344CB8AC3E}">
        <p14:creationId xmlns:p14="http://schemas.microsoft.com/office/powerpoint/2010/main" val="35611730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1AE655A6-0FB0-4869-9261-7E9E5FB57C8C}"/>
              </a:ext>
            </a:extLst>
          </p:cNvPr>
          <p:cNvSpPr>
            <a:spLocks noGrp="1"/>
          </p:cNvSpPr>
          <p:nvPr>
            <p:ph type="title"/>
          </p:nvPr>
        </p:nvSpPr>
        <p:spPr/>
        <p:txBody>
          <a:bodyPr>
            <a:normAutofit/>
          </a:bodyPr>
          <a:lstStyle/>
          <a:p>
            <a:r>
              <a:rPr lang="en-US" dirty="0"/>
              <a:t>Building the doorway into the microservice:</a:t>
            </a:r>
            <a:br>
              <a:rPr lang="en-US" dirty="0"/>
            </a:br>
            <a:r>
              <a:rPr lang="en-US" dirty="0"/>
              <a:t>the Spring Boot controller</a:t>
            </a:r>
            <a:endParaRPr lang="de-AT" dirty="0"/>
          </a:p>
        </p:txBody>
      </p:sp>
      <p:pic>
        <p:nvPicPr>
          <p:cNvPr id="4" name="Inhaltsplatzhalter 3">
            <a:extLst>
              <a:ext uri="{FF2B5EF4-FFF2-40B4-BE49-F238E27FC236}">
                <a16:creationId xmlns:a16="http://schemas.microsoft.com/office/drawing/2014/main" xmlns="" id="{2934EB64-522C-42DF-A931-32C938DD92DD}"/>
              </a:ext>
            </a:extLst>
          </p:cNvPr>
          <p:cNvPicPr>
            <a:picLocks noGrp="1" noChangeAspect="1"/>
          </p:cNvPicPr>
          <p:nvPr>
            <p:ph idx="1"/>
          </p:nvPr>
        </p:nvPicPr>
        <p:blipFill>
          <a:blip r:embed="rId2"/>
          <a:stretch>
            <a:fillRect/>
          </a:stretch>
        </p:blipFill>
        <p:spPr>
          <a:xfrm>
            <a:off x="1381416" y="2046514"/>
            <a:ext cx="9429168" cy="3496695"/>
          </a:xfrm>
          <a:prstGeom prst="rect">
            <a:avLst/>
          </a:prstGeom>
        </p:spPr>
      </p:pic>
    </p:spTree>
    <p:extLst>
      <p:ext uri="{BB962C8B-B14F-4D97-AF65-F5344CB8AC3E}">
        <p14:creationId xmlns:p14="http://schemas.microsoft.com/office/powerpoint/2010/main" val="2903672849"/>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42051E46-BFE0-444B-A249-0AD2BC54A012}"/>
              </a:ext>
            </a:extLst>
          </p:cNvPr>
          <p:cNvSpPr>
            <a:spLocks noGrp="1"/>
          </p:cNvSpPr>
          <p:nvPr>
            <p:ph type="title"/>
          </p:nvPr>
        </p:nvSpPr>
        <p:spPr>
          <a:xfrm>
            <a:off x="1295400" y="503854"/>
            <a:ext cx="9601200" cy="619094"/>
          </a:xfrm>
        </p:spPr>
        <p:txBody>
          <a:bodyPr/>
          <a:lstStyle/>
          <a:p>
            <a:r>
              <a:rPr lang="en-US" dirty="0"/>
              <a:t>Building the skeleton of the routing filter</a:t>
            </a:r>
          </a:p>
        </p:txBody>
      </p:sp>
      <p:pic>
        <p:nvPicPr>
          <p:cNvPr id="4" name="Inhaltsplatzhalter 3">
            <a:extLst>
              <a:ext uri="{FF2B5EF4-FFF2-40B4-BE49-F238E27FC236}">
                <a16:creationId xmlns:a16="http://schemas.microsoft.com/office/drawing/2014/main" xmlns="" id="{30C59ADB-C0D7-4B54-8F0A-A38EB2078D78}"/>
              </a:ext>
            </a:extLst>
          </p:cNvPr>
          <p:cNvPicPr>
            <a:picLocks noGrp="1" noChangeAspect="1"/>
          </p:cNvPicPr>
          <p:nvPr>
            <p:ph idx="1"/>
          </p:nvPr>
        </p:nvPicPr>
        <p:blipFill>
          <a:blip r:embed="rId2"/>
          <a:stretch>
            <a:fillRect/>
          </a:stretch>
        </p:blipFill>
        <p:spPr>
          <a:xfrm>
            <a:off x="1062929" y="1122948"/>
            <a:ext cx="10066141" cy="5735052"/>
          </a:xfrm>
          <a:prstGeom prst="rect">
            <a:avLst/>
          </a:prstGeom>
        </p:spPr>
      </p:pic>
    </p:spTree>
    <p:extLst>
      <p:ext uri="{BB962C8B-B14F-4D97-AF65-F5344CB8AC3E}">
        <p14:creationId xmlns:p14="http://schemas.microsoft.com/office/powerpoint/2010/main" val="1847157617"/>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DF1A4ADE-F031-406F-87B0-E45C6EA7DBA5}"/>
              </a:ext>
            </a:extLst>
          </p:cNvPr>
          <p:cNvSpPr>
            <a:spLocks noGrp="1"/>
          </p:cNvSpPr>
          <p:nvPr>
            <p:ph type="title"/>
          </p:nvPr>
        </p:nvSpPr>
        <p:spPr>
          <a:xfrm>
            <a:off x="1295400" y="503854"/>
            <a:ext cx="9601200" cy="587010"/>
          </a:xfrm>
        </p:spPr>
        <p:txBody>
          <a:bodyPr/>
          <a:lstStyle/>
          <a:p>
            <a:r>
              <a:rPr lang="en-US" dirty="0"/>
              <a:t>Implementing the run() method</a:t>
            </a:r>
          </a:p>
        </p:txBody>
      </p:sp>
      <p:pic>
        <p:nvPicPr>
          <p:cNvPr id="4" name="Inhaltsplatzhalter 3">
            <a:extLst>
              <a:ext uri="{FF2B5EF4-FFF2-40B4-BE49-F238E27FC236}">
                <a16:creationId xmlns:a16="http://schemas.microsoft.com/office/drawing/2014/main" xmlns="" id="{80471550-4779-4411-8986-14EF8CFE5C87}"/>
              </a:ext>
            </a:extLst>
          </p:cNvPr>
          <p:cNvPicPr>
            <a:picLocks noGrp="1" noChangeAspect="1"/>
          </p:cNvPicPr>
          <p:nvPr>
            <p:ph idx="1"/>
          </p:nvPr>
        </p:nvPicPr>
        <p:blipFill>
          <a:blip r:embed="rId2"/>
          <a:stretch>
            <a:fillRect/>
          </a:stretch>
        </p:blipFill>
        <p:spPr>
          <a:xfrm>
            <a:off x="1433959" y="1216254"/>
            <a:ext cx="9324082" cy="5641746"/>
          </a:xfrm>
          <a:prstGeom prst="rect">
            <a:avLst/>
          </a:prstGeom>
        </p:spPr>
      </p:pic>
    </p:spTree>
    <p:extLst>
      <p:ext uri="{BB962C8B-B14F-4D97-AF65-F5344CB8AC3E}">
        <p14:creationId xmlns:p14="http://schemas.microsoft.com/office/powerpoint/2010/main" val="1237744242"/>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nhaltsplatzhalter 3">
            <a:extLst>
              <a:ext uri="{FF2B5EF4-FFF2-40B4-BE49-F238E27FC236}">
                <a16:creationId xmlns:a16="http://schemas.microsoft.com/office/drawing/2014/main" xmlns="" id="{EA4646D1-53D6-4AB9-A6D8-CAE62D4B8074}"/>
              </a:ext>
            </a:extLst>
          </p:cNvPr>
          <p:cNvPicPr>
            <a:picLocks noGrp="1" noChangeAspect="1"/>
          </p:cNvPicPr>
          <p:nvPr>
            <p:ph idx="1"/>
          </p:nvPr>
        </p:nvPicPr>
        <p:blipFill>
          <a:blip r:embed="rId2"/>
          <a:stretch>
            <a:fillRect/>
          </a:stretch>
        </p:blipFill>
        <p:spPr>
          <a:xfrm>
            <a:off x="868404" y="1085814"/>
            <a:ext cx="10455192" cy="4686371"/>
          </a:xfrm>
          <a:prstGeom prst="rect">
            <a:avLst/>
          </a:prstGeom>
        </p:spPr>
      </p:pic>
    </p:spTree>
    <p:extLst>
      <p:ext uri="{BB962C8B-B14F-4D97-AF65-F5344CB8AC3E}">
        <p14:creationId xmlns:p14="http://schemas.microsoft.com/office/powerpoint/2010/main" val="3921911793"/>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7CC93819-7F9F-4919-BB01-373CAF38AE66}"/>
              </a:ext>
            </a:extLst>
          </p:cNvPr>
          <p:cNvSpPr>
            <a:spLocks noGrp="1"/>
          </p:cNvSpPr>
          <p:nvPr>
            <p:ph type="title"/>
          </p:nvPr>
        </p:nvSpPr>
        <p:spPr>
          <a:xfrm>
            <a:off x="1295400" y="503853"/>
            <a:ext cx="9601200" cy="763473"/>
          </a:xfrm>
        </p:spPr>
        <p:txBody>
          <a:bodyPr/>
          <a:lstStyle/>
          <a:p>
            <a:r>
              <a:rPr lang="en-US" dirty="0"/>
              <a:t>Forwarding the route</a:t>
            </a:r>
          </a:p>
        </p:txBody>
      </p:sp>
      <p:pic>
        <p:nvPicPr>
          <p:cNvPr id="4" name="Inhaltsplatzhalter 3">
            <a:extLst>
              <a:ext uri="{FF2B5EF4-FFF2-40B4-BE49-F238E27FC236}">
                <a16:creationId xmlns:a16="http://schemas.microsoft.com/office/drawing/2014/main" xmlns="" id="{B87A0D51-2D16-46AA-9CB7-6A7F141896CC}"/>
              </a:ext>
            </a:extLst>
          </p:cNvPr>
          <p:cNvPicPr>
            <a:picLocks noGrp="1" noChangeAspect="1"/>
          </p:cNvPicPr>
          <p:nvPr>
            <p:ph idx="1"/>
          </p:nvPr>
        </p:nvPicPr>
        <p:blipFill>
          <a:blip r:embed="rId2"/>
          <a:stretch>
            <a:fillRect/>
          </a:stretch>
        </p:blipFill>
        <p:spPr>
          <a:xfrm>
            <a:off x="899611" y="1482722"/>
            <a:ext cx="10392778" cy="4548429"/>
          </a:xfrm>
          <a:prstGeom prst="rect">
            <a:avLst/>
          </a:prstGeom>
        </p:spPr>
      </p:pic>
      <p:sp>
        <p:nvSpPr>
          <p:cNvPr id="5" name="Pfeil: nach rechts 4">
            <a:extLst>
              <a:ext uri="{FF2B5EF4-FFF2-40B4-BE49-F238E27FC236}">
                <a16:creationId xmlns:a16="http://schemas.microsoft.com/office/drawing/2014/main" xmlns="" id="{259F5EF5-0738-48B6-969C-449B88A4C3EC}"/>
              </a:ext>
            </a:extLst>
          </p:cNvPr>
          <p:cNvSpPr/>
          <p:nvPr/>
        </p:nvSpPr>
        <p:spPr>
          <a:xfrm>
            <a:off x="7780421" y="6246547"/>
            <a:ext cx="1298157" cy="5454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33154940"/>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nhaltsplatzhalter 3">
            <a:extLst>
              <a:ext uri="{FF2B5EF4-FFF2-40B4-BE49-F238E27FC236}">
                <a16:creationId xmlns:a16="http://schemas.microsoft.com/office/drawing/2014/main" xmlns="" id="{759EFC7F-B846-4948-8477-15BC27537124}"/>
              </a:ext>
            </a:extLst>
          </p:cNvPr>
          <p:cNvPicPr>
            <a:picLocks noGrp="1" noChangeAspect="1"/>
          </p:cNvPicPr>
          <p:nvPr>
            <p:ph idx="1"/>
          </p:nvPr>
        </p:nvPicPr>
        <p:blipFill>
          <a:blip r:embed="rId2"/>
          <a:stretch>
            <a:fillRect/>
          </a:stretch>
        </p:blipFill>
        <p:spPr>
          <a:xfrm>
            <a:off x="1555863" y="183684"/>
            <a:ext cx="9080273" cy="6490632"/>
          </a:xfrm>
          <a:prstGeom prst="rect">
            <a:avLst/>
          </a:prstGeom>
        </p:spPr>
      </p:pic>
    </p:spTree>
    <p:extLst>
      <p:ext uri="{BB962C8B-B14F-4D97-AF65-F5344CB8AC3E}">
        <p14:creationId xmlns:p14="http://schemas.microsoft.com/office/powerpoint/2010/main" val="3829606577"/>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9DEF9F40-7299-4A1C-A89F-0376E5BBEB49}"/>
              </a:ext>
            </a:extLst>
          </p:cNvPr>
          <p:cNvSpPr>
            <a:spLocks noGrp="1"/>
          </p:cNvSpPr>
          <p:nvPr>
            <p:ph type="title"/>
          </p:nvPr>
        </p:nvSpPr>
        <p:spPr>
          <a:xfrm>
            <a:off x="1295400" y="503854"/>
            <a:ext cx="9601200" cy="603052"/>
          </a:xfrm>
        </p:spPr>
        <p:txBody>
          <a:bodyPr/>
          <a:lstStyle/>
          <a:p>
            <a:r>
              <a:rPr lang="en-US" dirty="0"/>
              <a:t>Pulling it all together</a:t>
            </a:r>
          </a:p>
        </p:txBody>
      </p:sp>
      <p:pic>
        <p:nvPicPr>
          <p:cNvPr id="4" name="Inhaltsplatzhalter 3">
            <a:extLst>
              <a:ext uri="{FF2B5EF4-FFF2-40B4-BE49-F238E27FC236}">
                <a16:creationId xmlns:a16="http://schemas.microsoft.com/office/drawing/2014/main" xmlns="" id="{2AC10C10-C65C-4449-886B-F57AA6743ABD}"/>
              </a:ext>
            </a:extLst>
          </p:cNvPr>
          <p:cNvPicPr>
            <a:picLocks noGrp="1" noChangeAspect="1"/>
          </p:cNvPicPr>
          <p:nvPr>
            <p:ph idx="1"/>
          </p:nvPr>
        </p:nvPicPr>
        <p:blipFill>
          <a:blip r:embed="rId2"/>
          <a:stretch>
            <a:fillRect/>
          </a:stretch>
        </p:blipFill>
        <p:spPr>
          <a:xfrm>
            <a:off x="256673" y="1366914"/>
            <a:ext cx="11678653" cy="901714"/>
          </a:xfrm>
          <a:prstGeom prst="rect">
            <a:avLst/>
          </a:prstGeom>
        </p:spPr>
      </p:pic>
      <p:pic>
        <p:nvPicPr>
          <p:cNvPr id="5" name="Grafik 4">
            <a:extLst>
              <a:ext uri="{FF2B5EF4-FFF2-40B4-BE49-F238E27FC236}">
                <a16:creationId xmlns:a16="http://schemas.microsoft.com/office/drawing/2014/main" xmlns="" id="{7915F72A-9A70-49B4-B232-99E32622F240}"/>
              </a:ext>
            </a:extLst>
          </p:cNvPr>
          <p:cNvPicPr>
            <a:picLocks noChangeAspect="1"/>
          </p:cNvPicPr>
          <p:nvPr/>
        </p:nvPicPr>
        <p:blipFill rotWithShape="1">
          <a:blip r:embed="rId3"/>
          <a:srcRect t="23584" b="13258"/>
          <a:stretch/>
        </p:blipFill>
        <p:spPr>
          <a:xfrm>
            <a:off x="706327" y="2268628"/>
            <a:ext cx="10779344" cy="4329364"/>
          </a:xfrm>
          <a:prstGeom prst="rect">
            <a:avLst/>
          </a:prstGeom>
        </p:spPr>
      </p:pic>
    </p:spTree>
    <p:extLst>
      <p:ext uri="{BB962C8B-B14F-4D97-AF65-F5344CB8AC3E}">
        <p14:creationId xmlns:p14="http://schemas.microsoft.com/office/powerpoint/2010/main" val="4244494092"/>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xmlns="" id="{1310511B-EF52-48A6-84D5-9CE02A4A53E1}"/>
              </a:ext>
            </a:extLst>
          </p:cNvPr>
          <p:cNvSpPr>
            <a:spLocks noGrp="1"/>
          </p:cNvSpPr>
          <p:nvPr>
            <p:ph type="ctrTitle"/>
          </p:nvPr>
        </p:nvSpPr>
        <p:spPr/>
        <p:txBody>
          <a:bodyPr>
            <a:normAutofit/>
          </a:bodyPr>
          <a:lstStyle/>
          <a:p>
            <a:pPr>
              <a:lnSpc>
                <a:spcPct val="100000"/>
              </a:lnSpc>
            </a:pPr>
            <a:r>
              <a:rPr lang="en-US" sz="7200" dirty="0"/>
              <a:t>Securing your microservices</a:t>
            </a:r>
          </a:p>
        </p:txBody>
      </p:sp>
      <p:sp>
        <p:nvSpPr>
          <p:cNvPr id="5" name="Untertitel 4">
            <a:extLst>
              <a:ext uri="{FF2B5EF4-FFF2-40B4-BE49-F238E27FC236}">
                <a16:creationId xmlns:a16="http://schemas.microsoft.com/office/drawing/2014/main" xmlns="" id="{B4DB716F-EA3A-4E0B-B599-90050EF091F2}"/>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158988315"/>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AA2677E3-B11D-4C11-AB67-0A93A02CA27E}"/>
              </a:ext>
            </a:extLst>
          </p:cNvPr>
          <p:cNvSpPr>
            <a:spLocks noGrp="1"/>
          </p:cNvSpPr>
          <p:nvPr>
            <p:ph type="title"/>
          </p:nvPr>
        </p:nvSpPr>
        <p:spPr/>
        <p:txBody>
          <a:bodyPr/>
          <a:lstStyle/>
          <a:p>
            <a:r>
              <a:rPr lang="en-US" dirty="0"/>
              <a:t>Introducing to OAuth2</a:t>
            </a:r>
          </a:p>
        </p:txBody>
      </p:sp>
      <p:sp>
        <p:nvSpPr>
          <p:cNvPr id="3" name="Inhaltsplatzhalter 2">
            <a:extLst>
              <a:ext uri="{FF2B5EF4-FFF2-40B4-BE49-F238E27FC236}">
                <a16:creationId xmlns:a16="http://schemas.microsoft.com/office/drawing/2014/main" xmlns="" id="{B561C3CC-399A-4F62-B0FD-135DE4FCBD7D}"/>
              </a:ext>
            </a:extLst>
          </p:cNvPr>
          <p:cNvSpPr>
            <a:spLocks noGrp="1"/>
          </p:cNvSpPr>
          <p:nvPr>
            <p:ph idx="1"/>
          </p:nvPr>
        </p:nvSpPr>
        <p:spPr/>
        <p:txBody>
          <a:bodyPr>
            <a:normAutofit/>
          </a:bodyPr>
          <a:lstStyle/>
          <a:p>
            <a:pPr marL="0" indent="0">
              <a:buNone/>
            </a:pPr>
            <a:r>
              <a:rPr lang="en-US" sz="2400" dirty="0"/>
              <a:t>OAuth2 is a token-based security authentication and authorization framework that breaks security down into four components. These four components are:</a:t>
            </a:r>
          </a:p>
          <a:p>
            <a:r>
              <a:rPr lang="en-US" sz="2400" dirty="0"/>
              <a:t>A protected resource</a:t>
            </a:r>
          </a:p>
          <a:p>
            <a:r>
              <a:rPr lang="en-US" sz="2400" dirty="0"/>
              <a:t>A resource owner</a:t>
            </a:r>
          </a:p>
          <a:p>
            <a:r>
              <a:rPr lang="en-US" sz="2400" dirty="0"/>
              <a:t>An application</a:t>
            </a:r>
          </a:p>
          <a:p>
            <a:r>
              <a:rPr lang="en-US" sz="2400" dirty="0"/>
              <a:t>OAuth2 authentication server</a:t>
            </a:r>
          </a:p>
        </p:txBody>
      </p:sp>
    </p:spTree>
    <p:extLst>
      <p:ext uri="{BB962C8B-B14F-4D97-AF65-F5344CB8AC3E}">
        <p14:creationId xmlns:p14="http://schemas.microsoft.com/office/powerpoint/2010/main" val="664390674"/>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009E4C1A-B6D2-490C-9BF0-05526C12826E}"/>
              </a:ext>
            </a:extLst>
          </p:cNvPr>
          <p:cNvSpPr>
            <a:spLocks noGrp="1"/>
          </p:cNvSpPr>
          <p:nvPr>
            <p:ph type="title"/>
          </p:nvPr>
        </p:nvSpPr>
        <p:spPr>
          <a:xfrm>
            <a:off x="1295400" y="503853"/>
            <a:ext cx="9601200" cy="708051"/>
          </a:xfrm>
        </p:spPr>
        <p:txBody>
          <a:bodyPr/>
          <a:lstStyle/>
          <a:p>
            <a:r>
              <a:rPr lang="en-US" dirty="0"/>
              <a:t>Introducing to OAuth2</a:t>
            </a:r>
          </a:p>
        </p:txBody>
      </p:sp>
      <p:pic>
        <p:nvPicPr>
          <p:cNvPr id="4" name="Inhaltsplatzhalter 3">
            <a:extLst>
              <a:ext uri="{FF2B5EF4-FFF2-40B4-BE49-F238E27FC236}">
                <a16:creationId xmlns:a16="http://schemas.microsoft.com/office/drawing/2014/main" xmlns="" id="{6C3D642E-7E35-49AD-BAB0-F4576563FE6F}"/>
              </a:ext>
            </a:extLst>
          </p:cNvPr>
          <p:cNvPicPr>
            <a:picLocks noGrp="1" noChangeAspect="1"/>
          </p:cNvPicPr>
          <p:nvPr>
            <p:ph idx="1"/>
          </p:nvPr>
        </p:nvPicPr>
        <p:blipFill>
          <a:blip r:embed="rId2"/>
          <a:stretch>
            <a:fillRect/>
          </a:stretch>
        </p:blipFill>
        <p:spPr>
          <a:xfrm>
            <a:off x="1813912" y="1211904"/>
            <a:ext cx="8564176" cy="5646096"/>
          </a:xfrm>
          <a:prstGeom prst="rect">
            <a:avLst/>
          </a:prstGeom>
        </p:spPr>
      </p:pic>
    </p:spTree>
    <p:extLst>
      <p:ext uri="{BB962C8B-B14F-4D97-AF65-F5344CB8AC3E}">
        <p14:creationId xmlns:p14="http://schemas.microsoft.com/office/powerpoint/2010/main" val="275253509"/>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8D614BCF-0EC2-411A-9502-3406DDD48E8E}"/>
              </a:ext>
            </a:extLst>
          </p:cNvPr>
          <p:cNvSpPr>
            <a:spLocks noGrp="1"/>
          </p:cNvSpPr>
          <p:nvPr>
            <p:ph type="title"/>
          </p:nvPr>
        </p:nvSpPr>
        <p:spPr/>
        <p:txBody>
          <a:bodyPr/>
          <a:lstStyle/>
          <a:p>
            <a:r>
              <a:rPr lang="en-US" dirty="0"/>
              <a:t>Introducing to OAuth2</a:t>
            </a:r>
          </a:p>
        </p:txBody>
      </p:sp>
      <p:pic>
        <p:nvPicPr>
          <p:cNvPr id="4" name="Inhaltsplatzhalter 3">
            <a:extLst>
              <a:ext uri="{FF2B5EF4-FFF2-40B4-BE49-F238E27FC236}">
                <a16:creationId xmlns:a16="http://schemas.microsoft.com/office/drawing/2014/main" xmlns="" id="{1A6F6CAE-34AA-4DD3-A77D-B650604724FC}"/>
              </a:ext>
            </a:extLst>
          </p:cNvPr>
          <p:cNvPicPr>
            <a:picLocks noGrp="1" noChangeAspect="1"/>
          </p:cNvPicPr>
          <p:nvPr>
            <p:ph idx="1"/>
          </p:nvPr>
        </p:nvPicPr>
        <p:blipFill>
          <a:blip r:embed="rId2"/>
          <a:stretch>
            <a:fillRect/>
          </a:stretch>
        </p:blipFill>
        <p:spPr>
          <a:xfrm>
            <a:off x="1820796" y="2245623"/>
            <a:ext cx="8550408" cy="2366753"/>
          </a:xfrm>
          <a:prstGeom prst="rect">
            <a:avLst/>
          </a:prstGeom>
        </p:spPr>
      </p:pic>
    </p:spTree>
    <p:extLst>
      <p:ext uri="{BB962C8B-B14F-4D97-AF65-F5344CB8AC3E}">
        <p14:creationId xmlns:p14="http://schemas.microsoft.com/office/powerpoint/2010/main" val="18257168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3F8E5162-3519-45A0-9982-B854B55CBE7C}"/>
              </a:ext>
            </a:extLst>
          </p:cNvPr>
          <p:cNvSpPr>
            <a:spLocks noGrp="1"/>
          </p:cNvSpPr>
          <p:nvPr>
            <p:ph type="title"/>
          </p:nvPr>
        </p:nvSpPr>
        <p:spPr/>
        <p:txBody>
          <a:bodyPr/>
          <a:lstStyle/>
          <a:p>
            <a:r>
              <a:rPr lang="de-AT" dirty="0" err="1"/>
              <a:t>Why</a:t>
            </a:r>
            <a:r>
              <a:rPr lang="de-AT" dirty="0"/>
              <a:t> JSON </a:t>
            </a:r>
            <a:r>
              <a:rPr lang="de-AT" dirty="0" err="1"/>
              <a:t>for</a:t>
            </a:r>
            <a:r>
              <a:rPr lang="de-AT" dirty="0"/>
              <a:t> </a:t>
            </a:r>
            <a:r>
              <a:rPr lang="de-AT" dirty="0" err="1"/>
              <a:t>microservices</a:t>
            </a:r>
            <a:r>
              <a:rPr lang="de-AT" dirty="0"/>
              <a:t>?</a:t>
            </a:r>
          </a:p>
        </p:txBody>
      </p:sp>
      <p:sp>
        <p:nvSpPr>
          <p:cNvPr id="3" name="Inhaltsplatzhalter 2">
            <a:extLst>
              <a:ext uri="{FF2B5EF4-FFF2-40B4-BE49-F238E27FC236}">
                <a16:creationId xmlns:a16="http://schemas.microsoft.com/office/drawing/2014/main" xmlns="" id="{F9614881-FE7A-4057-9056-13A2CE2C72BA}"/>
              </a:ext>
            </a:extLst>
          </p:cNvPr>
          <p:cNvSpPr>
            <a:spLocks noGrp="1"/>
          </p:cNvSpPr>
          <p:nvPr>
            <p:ph idx="1"/>
          </p:nvPr>
        </p:nvSpPr>
        <p:spPr/>
        <p:txBody>
          <a:bodyPr/>
          <a:lstStyle/>
          <a:p>
            <a:r>
              <a:rPr lang="de-AT" dirty="0" err="1"/>
              <a:t>Extremly</a:t>
            </a:r>
            <a:r>
              <a:rPr lang="de-AT" dirty="0"/>
              <a:t> </a:t>
            </a:r>
            <a:r>
              <a:rPr lang="de-AT" dirty="0" err="1"/>
              <a:t>lightweight</a:t>
            </a:r>
            <a:r>
              <a:rPr lang="de-AT" dirty="0"/>
              <a:t> (</a:t>
            </a:r>
            <a:r>
              <a:rPr lang="de-AT" dirty="0" err="1"/>
              <a:t>compared</a:t>
            </a:r>
            <a:r>
              <a:rPr lang="de-AT" dirty="0"/>
              <a:t> </a:t>
            </a:r>
            <a:r>
              <a:rPr lang="de-AT" dirty="0" err="1"/>
              <a:t>to</a:t>
            </a:r>
            <a:r>
              <a:rPr lang="de-AT" dirty="0"/>
              <a:t> </a:t>
            </a:r>
            <a:r>
              <a:rPr lang="de-AT" dirty="0" err="1"/>
              <a:t>other</a:t>
            </a:r>
            <a:r>
              <a:rPr lang="de-AT" dirty="0"/>
              <a:t> </a:t>
            </a:r>
            <a:r>
              <a:rPr lang="de-AT" dirty="0" err="1"/>
              <a:t>protocols</a:t>
            </a:r>
            <a:r>
              <a:rPr lang="de-AT" dirty="0"/>
              <a:t> such </a:t>
            </a:r>
            <a:r>
              <a:rPr lang="de-AT" dirty="0" err="1"/>
              <a:t>as</a:t>
            </a:r>
            <a:r>
              <a:rPr lang="de-AT" dirty="0"/>
              <a:t> </a:t>
            </a:r>
            <a:r>
              <a:rPr lang="de-AT" dirty="0" err="1"/>
              <a:t>the</a:t>
            </a:r>
            <a:r>
              <a:rPr lang="de-AT" dirty="0"/>
              <a:t> XML-</a:t>
            </a:r>
            <a:r>
              <a:rPr lang="de-AT" dirty="0" err="1"/>
              <a:t>based</a:t>
            </a:r>
            <a:r>
              <a:rPr lang="de-AT" dirty="0"/>
              <a:t> SOAP)</a:t>
            </a:r>
          </a:p>
          <a:p>
            <a:r>
              <a:rPr lang="de-AT" dirty="0" err="1"/>
              <a:t>Simply</a:t>
            </a:r>
            <a:r>
              <a:rPr lang="de-AT" dirty="0"/>
              <a:t> </a:t>
            </a:r>
            <a:r>
              <a:rPr lang="de-AT" dirty="0" err="1"/>
              <a:t>to</a:t>
            </a:r>
            <a:r>
              <a:rPr lang="de-AT" dirty="0"/>
              <a:t> </a:t>
            </a:r>
            <a:r>
              <a:rPr lang="de-AT" dirty="0" err="1"/>
              <a:t>read</a:t>
            </a:r>
            <a:r>
              <a:rPr lang="de-AT" dirty="0"/>
              <a:t> </a:t>
            </a:r>
            <a:r>
              <a:rPr lang="de-AT" dirty="0" err="1"/>
              <a:t>for</a:t>
            </a:r>
            <a:r>
              <a:rPr lang="de-AT" dirty="0"/>
              <a:t> human (</a:t>
            </a:r>
            <a:r>
              <a:rPr lang="de-AT" dirty="0" err="1"/>
              <a:t>debugging</a:t>
            </a:r>
            <a:r>
              <a:rPr lang="de-AT" dirty="0"/>
              <a:t>)</a:t>
            </a:r>
          </a:p>
          <a:p>
            <a:r>
              <a:rPr lang="de-AT" dirty="0"/>
              <a:t>JSON </a:t>
            </a:r>
            <a:r>
              <a:rPr lang="de-AT" dirty="0" err="1"/>
              <a:t>is</a:t>
            </a:r>
            <a:r>
              <a:rPr lang="de-AT" dirty="0"/>
              <a:t> </a:t>
            </a:r>
            <a:r>
              <a:rPr lang="de-AT" dirty="0" err="1"/>
              <a:t>the</a:t>
            </a:r>
            <a:r>
              <a:rPr lang="de-AT" dirty="0"/>
              <a:t> </a:t>
            </a:r>
            <a:r>
              <a:rPr lang="de-AT" dirty="0" err="1"/>
              <a:t>default</a:t>
            </a:r>
            <a:r>
              <a:rPr lang="de-AT" dirty="0"/>
              <a:t> </a:t>
            </a:r>
            <a:r>
              <a:rPr lang="de-AT" dirty="0" err="1"/>
              <a:t>serialization</a:t>
            </a:r>
            <a:r>
              <a:rPr lang="de-AT" dirty="0"/>
              <a:t> </a:t>
            </a:r>
            <a:r>
              <a:rPr lang="de-AT" dirty="0" err="1"/>
              <a:t>protocol</a:t>
            </a:r>
            <a:r>
              <a:rPr lang="de-AT" dirty="0"/>
              <a:t> </a:t>
            </a:r>
            <a:r>
              <a:rPr lang="de-AT" dirty="0" err="1"/>
              <a:t>used</a:t>
            </a:r>
            <a:r>
              <a:rPr lang="de-AT" dirty="0"/>
              <a:t> in JavaScript</a:t>
            </a:r>
          </a:p>
        </p:txBody>
      </p:sp>
    </p:spTree>
    <p:extLst>
      <p:ext uri="{BB962C8B-B14F-4D97-AF65-F5344CB8AC3E}">
        <p14:creationId xmlns:p14="http://schemas.microsoft.com/office/powerpoint/2010/main" val="3140423414"/>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48ED9CC5-E0C6-4EF1-B765-C23365A11B20}"/>
              </a:ext>
            </a:extLst>
          </p:cNvPr>
          <p:cNvSpPr>
            <a:spLocks noGrp="1"/>
          </p:cNvSpPr>
          <p:nvPr>
            <p:ph type="ctrTitle"/>
          </p:nvPr>
        </p:nvSpPr>
        <p:spPr/>
        <p:txBody>
          <a:bodyPr>
            <a:normAutofit/>
          </a:bodyPr>
          <a:lstStyle/>
          <a:p>
            <a:pPr>
              <a:lnSpc>
                <a:spcPct val="100000"/>
              </a:lnSpc>
            </a:pPr>
            <a:r>
              <a:rPr lang="en-US" sz="5400" dirty="0"/>
              <a:t>Using Spring and OAuth2 to protect a single endpoint</a:t>
            </a:r>
          </a:p>
        </p:txBody>
      </p:sp>
      <p:sp>
        <p:nvSpPr>
          <p:cNvPr id="7" name="Untertitel 6">
            <a:extLst>
              <a:ext uri="{FF2B5EF4-FFF2-40B4-BE49-F238E27FC236}">
                <a16:creationId xmlns:a16="http://schemas.microsoft.com/office/drawing/2014/main" xmlns="" id="{5867CB83-3511-441D-9D31-5BCD7EE32EA0}"/>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688167913"/>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9614028E-B5A4-4D49-83F8-921B52053084}"/>
              </a:ext>
            </a:extLst>
          </p:cNvPr>
          <p:cNvSpPr>
            <a:spLocks noGrp="1"/>
          </p:cNvSpPr>
          <p:nvPr>
            <p:ph type="title"/>
          </p:nvPr>
        </p:nvSpPr>
        <p:spPr>
          <a:xfrm>
            <a:off x="1010653" y="953032"/>
            <a:ext cx="9869905" cy="978869"/>
          </a:xfrm>
        </p:spPr>
        <p:txBody>
          <a:bodyPr/>
          <a:lstStyle/>
          <a:p>
            <a:r>
              <a:rPr lang="en-US" dirty="0"/>
              <a:t>Setting up the </a:t>
            </a:r>
            <a:r>
              <a:rPr lang="en-US" dirty="0" err="1"/>
              <a:t>EagleEye</a:t>
            </a:r>
            <a:r>
              <a:rPr lang="en-US" dirty="0"/>
              <a:t> OAuth2 authentication service</a:t>
            </a:r>
          </a:p>
        </p:txBody>
      </p:sp>
      <p:pic>
        <p:nvPicPr>
          <p:cNvPr id="4" name="Inhaltsplatzhalter 3">
            <a:extLst>
              <a:ext uri="{FF2B5EF4-FFF2-40B4-BE49-F238E27FC236}">
                <a16:creationId xmlns:a16="http://schemas.microsoft.com/office/drawing/2014/main" xmlns="" id="{00B08648-C28C-4423-A61D-B7618562ECFA}"/>
              </a:ext>
            </a:extLst>
          </p:cNvPr>
          <p:cNvPicPr>
            <a:picLocks noGrp="1" noChangeAspect="1"/>
          </p:cNvPicPr>
          <p:nvPr>
            <p:ph idx="1"/>
          </p:nvPr>
        </p:nvPicPr>
        <p:blipFill>
          <a:blip r:embed="rId2"/>
          <a:stretch>
            <a:fillRect/>
          </a:stretch>
        </p:blipFill>
        <p:spPr>
          <a:xfrm>
            <a:off x="1139014" y="2771754"/>
            <a:ext cx="9913972" cy="1314492"/>
          </a:xfrm>
          <a:prstGeom prst="rect">
            <a:avLst/>
          </a:prstGeom>
        </p:spPr>
      </p:pic>
    </p:spTree>
    <p:extLst>
      <p:ext uri="{BB962C8B-B14F-4D97-AF65-F5344CB8AC3E}">
        <p14:creationId xmlns:p14="http://schemas.microsoft.com/office/powerpoint/2010/main" val="3846863011"/>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9614028E-B5A4-4D49-83F8-921B52053084}"/>
              </a:ext>
            </a:extLst>
          </p:cNvPr>
          <p:cNvSpPr>
            <a:spLocks noGrp="1"/>
          </p:cNvSpPr>
          <p:nvPr>
            <p:ph type="title"/>
          </p:nvPr>
        </p:nvSpPr>
        <p:spPr>
          <a:xfrm>
            <a:off x="866274" y="503853"/>
            <a:ext cx="10030326" cy="978869"/>
          </a:xfrm>
        </p:spPr>
        <p:txBody>
          <a:bodyPr/>
          <a:lstStyle/>
          <a:p>
            <a:r>
              <a:rPr lang="en-US" dirty="0"/>
              <a:t>Setting up the </a:t>
            </a:r>
            <a:r>
              <a:rPr lang="en-US" dirty="0" err="1"/>
              <a:t>EagleEye</a:t>
            </a:r>
            <a:r>
              <a:rPr lang="en-US" dirty="0"/>
              <a:t> OAuth2 authentication service</a:t>
            </a:r>
          </a:p>
        </p:txBody>
      </p:sp>
      <p:pic>
        <p:nvPicPr>
          <p:cNvPr id="6" name="Inhaltsplatzhalter 5">
            <a:extLst>
              <a:ext uri="{FF2B5EF4-FFF2-40B4-BE49-F238E27FC236}">
                <a16:creationId xmlns:a16="http://schemas.microsoft.com/office/drawing/2014/main" xmlns="" id="{E1D4034F-F774-42AE-8CCC-BE2F1348E31C}"/>
              </a:ext>
            </a:extLst>
          </p:cNvPr>
          <p:cNvPicPr>
            <a:picLocks noGrp="1" noChangeAspect="1"/>
          </p:cNvPicPr>
          <p:nvPr>
            <p:ph idx="1"/>
          </p:nvPr>
        </p:nvPicPr>
        <p:blipFill>
          <a:blip r:embed="rId2"/>
          <a:stretch>
            <a:fillRect/>
          </a:stretch>
        </p:blipFill>
        <p:spPr>
          <a:xfrm>
            <a:off x="519354" y="1835650"/>
            <a:ext cx="11153291" cy="3609184"/>
          </a:xfrm>
          <a:prstGeom prst="rect">
            <a:avLst/>
          </a:prstGeom>
        </p:spPr>
      </p:pic>
    </p:spTree>
    <p:extLst>
      <p:ext uri="{BB962C8B-B14F-4D97-AF65-F5344CB8AC3E}">
        <p14:creationId xmlns:p14="http://schemas.microsoft.com/office/powerpoint/2010/main" val="1348639750"/>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F272B5B9-C001-406A-B284-833822F09D68}"/>
              </a:ext>
            </a:extLst>
          </p:cNvPr>
          <p:cNvSpPr>
            <a:spLocks noGrp="1"/>
          </p:cNvSpPr>
          <p:nvPr>
            <p:ph type="title"/>
          </p:nvPr>
        </p:nvSpPr>
        <p:spPr/>
        <p:txBody>
          <a:bodyPr/>
          <a:lstStyle/>
          <a:p>
            <a:r>
              <a:rPr lang="en-US" dirty="0"/>
              <a:t>Setting up the </a:t>
            </a:r>
            <a:r>
              <a:rPr lang="en-US" dirty="0" err="1"/>
              <a:t>EagleEye</a:t>
            </a:r>
            <a:r>
              <a:rPr lang="en-US" dirty="0"/>
              <a:t> OAuth2 authentication service</a:t>
            </a:r>
          </a:p>
        </p:txBody>
      </p:sp>
      <p:pic>
        <p:nvPicPr>
          <p:cNvPr id="4" name="Inhaltsplatzhalter 3">
            <a:extLst>
              <a:ext uri="{FF2B5EF4-FFF2-40B4-BE49-F238E27FC236}">
                <a16:creationId xmlns:a16="http://schemas.microsoft.com/office/drawing/2014/main" xmlns="" id="{2E9F5C28-7DE5-4A7B-BE26-730B4E8B8688}"/>
              </a:ext>
            </a:extLst>
          </p:cNvPr>
          <p:cNvPicPr>
            <a:picLocks noGrp="1" noChangeAspect="1"/>
          </p:cNvPicPr>
          <p:nvPr>
            <p:ph idx="1"/>
          </p:nvPr>
        </p:nvPicPr>
        <p:blipFill rotWithShape="1">
          <a:blip r:embed="rId2"/>
          <a:srcRect b="5320"/>
          <a:stretch/>
        </p:blipFill>
        <p:spPr>
          <a:xfrm>
            <a:off x="445051" y="1714530"/>
            <a:ext cx="11301898" cy="4285217"/>
          </a:xfrm>
          <a:prstGeom prst="rect">
            <a:avLst/>
          </a:prstGeom>
        </p:spPr>
      </p:pic>
      <p:sp>
        <p:nvSpPr>
          <p:cNvPr id="5" name="Pfeil: nach rechts 4">
            <a:extLst>
              <a:ext uri="{FF2B5EF4-FFF2-40B4-BE49-F238E27FC236}">
                <a16:creationId xmlns:a16="http://schemas.microsoft.com/office/drawing/2014/main" xmlns="" id="{31AD2697-90AF-4E40-A5A3-C435A5443068}"/>
              </a:ext>
            </a:extLst>
          </p:cNvPr>
          <p:cNvSpPr/>
          <p:nvPr/>
        </p:nvSpPr>
        <p:spPr>
          <a:xfrm>
            <a:off x="10635915" y="5654039"/>
            <a:ext cx="1335623" cy="5775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4174394"/>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nhaltsplatzhalter 3">
            <a:extLst>
              <a:ext uri="{FF2B5EF4-FFF2-40B4-BE49-F238E27FC236}">
                <a16:creationId xmlns:a16="http://schemas.microsoft.com/office/drawing/2014/main" xmlns="" id="{CFA3980B-A44A-4CB2-9C10-3A2FE92731DB}"/>
              </a:ext>
            </a:extLst>
          </p:cNvPr>
          <p:cNvPicPr>
            <a:picLocks noGrp="1" noChangeAspect="1"/>
          </p:cNvPicPr>
          <p:nvPr>
            <p:ph idx="1"/>
          </p:nvPr>
        </p:nvPicPr>
        <p:blipFill>
          <a:blip r:embed="rId2"/>
          <a:stretch>
            <a:fillRect/>
          </a:stretch>
        </p:blipFill>
        <p:spPr>
          <a:xfrm>
            <a:off x="238498" y="289323"/>
            <a:ext cx="11715004" cy="6279353"/>
          </a:xfrm>
          <a:prstGeom prst="rect">
            <a:avLst/>
          </a:prstGeom>
        </p:spPr>
      </p:pic>
    </p:spTree>
    <p:extLst>
      <p:ext uri="{BB962C8B-B14F-4D97-AF65-F5344CB8AC3E}">
        <p14:creationId xmlns:p14="http://schemas.microsoft.com/office/powerpoint/2010/main" val="382241146"/>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AC805541-2788-468A-9B72-2ECE4AA64A0D}"/>
              </a:ext>
            </a:extLst>
          </p:cNvPr>
          <p:cNvSpPr>
            <a:spLocks noGrp="1"/>
          </p:cNvSpPr>
          <p:nvPr>
            <p:ph type="title"/>
          </p:nvPr>
        </p:nvSpPr>
        <p:spPr/>
        <p:txBody>
          <a:bodyPr/>
          <a:lstStyle/>
          <a:p>
            <a:r>
              <a:rPr lang="en-US" dirty="0"/>
              <a:t>Registering client applications with the OAuth2 service</a:t>
            </a:r>
          </a:p>
        </p:txBody>
      </p:sp>
      <p:pic>
        <p:nvPicPr>
          <p:cNvPr id="4" name="Inhaltsplatzhalter 3">
            <a:extLst>
              <a:ext uri="{FF2B5EF4-FFF2-40B4-BE49-F238E27FC236}">
                <a16:creationId xmlns:a16="http://schemas.microsoft.com/office/drawing/2014/main" xmlns="" id="{9234FD26-5BA4-4F5B-9F42-1F8B0C171AB7}"/>
              </a:ext>
            </a:extLst>
          </p:cNvPr>
          <p:cNvPicPr>
            <a:picLocks noGrp="1" noChangeAspect="1"/>
          </p:cNvPicPr>
          <p:nvPr>
            <p:ph idx="1"/>
          </p:nvPr>
        </p:nvPicPr>
        <p:blipFill>
          <a:blip r:embed="rId2"/>
          <a:stretch>
            <a:fillRect/>
          </a:stretch>
        </p:blipFill>
        <p:spPr>
          <a:xfrm>
            <a:off x="715714" y="1652336"/>
            <a:ext cx="10760572" cy="824456"/>
          </a:xfrm>
          <a:prstGeom prst="rect">
            <a:avLst/>
          </a:prstGeom>
        </p:spPr>
      </p:pic>
      <p:pic>
        <p:nvPicPr>
          <p:cNvPr id="5" name="Grafik 4">
            <a:extLst>
              <a:ext uri="{FF2B5EF4-FFF2-40B4-BE49-F238E27FC236}">
                <a16:creationId xmlns:a16="http://schemas.microsoft.com/office/drawing/2014/main" xmlns="" id="{F8B1A749-7930-4C30-89F7-D58796A8B634}"/>
              </a:ext>
            </a:extLst>
          </p:cNvPr>
          <p:cNvPicPr>
            <a:picLocks noChangeAspect="1"/>
          </p:cNvPicPr>
          <p:nvPr/>
        </p:nvPicPr>
        <p:blipFill>
          <a:blip r:embed="rId3"/>
          <a:stretch>
            <a:fillRect/>
          </a:stretch>
        </p:blipFill>
        <p:spPr>
          <a:xfrm>
            <a:off x="486138" y="2665296"/>
            <a:ext cx="11219723" cy="3688851"/>
          </a:xfrm>
          <a:prstGeom prst="rect">
            <a:avLst/>
          </a:prstGeom>
        </p:spPr>
      </p:pic>
      <p:sp>
        <p:nvSpPr>
          <p:cNvPr id="6" name="Pfeil: nach rechts 5">
            <a:extLst>
              <a:ext uri="{FF2B5EF4-FFF2-40B4-BE49-F238E27FC236}">
                <a16:creationId xmlns:a16="http://schemas.microsoft.com/office/drawing/2014/main" xmlns="" id="{9B6C23CF-FFBF-4490-BE2F-FA2E2469CFED}"/>
              </a:ext>
            </a:extLst>
          </p:cNvPr>
          <p:cNvSpPr/>
          <p:nvPr/>
        </p:nvSpPr>
        <p:spPr>
          <a:xfrm>
            <a:off x="10254916" y="5696420"/>
            <a:ext cx="1283368" cy="50385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95901755"/>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622C77D4-3DF0-4C9C-86B2-924789835D84}"/>
              </a:ext>
            </a:extLst>
          </p:cNvPr>
          <p:cNvSpPr>
            <a:spLocks noGrp="1"/>
          </p:cNvSpPr>
          <p:nvPr>
            <p:ph type="title"/>
          </p:nvPr>
        </p:nvSpPr>
        <p:spPr/>
        <p:txBody>
          <a:bodyPr/>
          <a:lstStyle/>
          <a:p>
            <a:r>
              <a:rPr lang="en-US" dirty="0"/>
              <a:t>Registering client applications with the OAuth2 service</a:t>
            </a:r>
          </a:p>
        </p:txBody>
      </p:sp>
      <p:pic>
        <p:nvPicPr>
          <p:cNvPr id="4" name="Inhaltsplatzhalter 3">
            <a:extLst>
              <a:ext uri="{FF2B5EF4-FFF2-40B4-BE49-F238E27FC236}">
                <a16:creationId xmlns:a16="http://schemas.microsoft.com/office/drawing/2014/main" xmlns="" id="{2725CC96-7D8A-4EA6-8CCA-348051D0A22C}"/>
              </a:ext>
            </a:extLst>
          </p:cNvPr>
          <p:cNvPicPr>
            <a:picLocks noGrp="1" noChangeAspect="1"/>
          </p:cNvPicPr>
          <p:nvPr>
            <p:ph idx="1"/>
          </p:nvPr>
        </p:nvPicPr>
        <p:blipFill>
          <a:blip r:embed="rId2"/>
          <a:stretch>
            <a:fillRect/>
          </a:stretch>
        </p:blipFill>
        <p:spPr>
          <a:xfrm>
            <a:off x="288260" y="1640070"/>
            <a:ext cx="11615480" cy="3962928"/>
          </a:xfrm>
          <a:prstGeom prst="rect">
            <a:avLst/>
          </a:prstGeom>
        </p:spPr>
      </p:pic>
      <p:sp>
        <p:nvSpPr>
          <p:cNvPr id="5" name="Pfeil: nach rechts 4">
            <a:extLst>
              <a:ext uri="{FF2B5EF4-FFF2-40B4-BE49-F238E27FC236}">
                <a16:creationId xmlns:a16="http://schemas.microsoft.com/office/drawing/2014/main" xmlns="" id="{CA04E829-E609-4DE9-82F4-AA12E96EE6E1}"/>
              </a:ext>
            </a:extLst>
          </p:cNvPr>
          <p:cNvSpPr/>
          <p:nvPr/>
        </p:nvSpPr>
        <p:spPr>
          <a:xfrm>
            <a:off x="10276973" y="4985319"/>
            <a:ext cx="1239253" cy="46522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02039318"/>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5F2DAB39-3A14-4E9A-BCE1-E6B40A582564}"/>
              </a:ext>
            </a:extLst>
          </p:cNvPr>
          <p:cNvSpPr>
            <a:spLocks noGrp="1"/>
          </p:cNvSpPr>
          <p:nvPr>
            <p:ph type="title"/>
          </p:nvPr>
        </p:nvSpPr>
        <p:spPr/>
        <p:txBody>
          <a:bodyPr/>
          <a:lstStyle/>
          <a:p>
            <a:r>
              <a:rPr lang="en-US" dirty="0"/>
              <a:t>Registering client applications with the OAuth2 service</a:t>
            </a:r>
          </a:p>
        </p:txBody>
      </p:sp>
      <p:pic>
        <p:nvPicPr>
          <p:cNvPr id="4" name="Inhaltsplatzhalter 3">
            <a:extLst>
              <a:ext uri="{FF2B5EF4-FFF2-40B4-BE49-F238E27FC236}">
                <a16:creationId xmlns:a16="http://schemas.microsoft.com/office/drawing/2014/main" xmlns="" id="{524D1277-5917-4E0D-B952-766CAF3209D3}"/>
              </a:ext>
            </a:extLst>
          </p:cNvPr>
          <p:cNvPicPr>
            <a:picLocks noGrp="1" noChangeAspect="1"/>
          </p:cNvPicPr>
          <p:nvPr>
            <p:ph idx="1"/>
          </p:nvPr>
        </p:nvPicPr>
        <p:blipFill>
          <a:blip r:embed="rId2"/>
          <a:stretch>
            <a:fillRect/>
          </a:stretch>
        </p:blipFill>
        <p:spPr>
          <a:xfrm>
            <a:off x="440155" y="1905999"/>
            <a:ext cx="11311689" cy="3620798"/>
          </a:xfrm>
          <a:prstGeom prst="rect">
            <a:avLst/>
          </a:prstGeom>
        </p:spPr>
      </p:pic>
    </p:spTree>
    <p:extLst>
      <p:ext uri="{BB962C8B-B14F-4D97-AF65-F5344CB8AC3E}">
        <p14:creationId xmlns:p14="http://schemas.microsoft.com/office/powerpoint/2010/main" val="123481900"/>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E700DE7D-EBCC-46CC-B741-F7AC802A9ED7}"/>
              </a:ext>
            </a:extLst>
          </p:cNvPr>
          <p:cNvSpPr>
            <a:spLocks noGrp="1"/>
          </p:cNvSpPr>
          <p:nvPr>
            <p:ph type="title"/>
          </p:nvPr>
        </p:nvSpPr>
        <p:spPr>
          <a:xfrm>
            <a:off x="1295400" y="183012"/>
            <a:ext cx="9601200" cy="587009"/>
          </a:xfrm>
        </p:spPr>
        <p:txBody>
          <a:bodyPr/>
          <a:lstStyle/>
          <a:p>
            <a:r>
              <a:rPr lang="en-US" dirty="0"/>
              <a:t>Configuring </a:t>
            </a:r>
            <a:r>
              <a:rPr lang="en-US" dirty="0" err="1"/>
              <a:t>EagleEye</a:t>
            </a:r>
            <a:r>
              <a:rPr lang="en-US" dirty="0"/>
              <a:t> users</a:t>
            </a:r>
          </a:p>
        </p:txBody>
      </p:sp>
      <p:pic>
        <p:nvPicPr>
          <p:cNvPr id="4" name="Inhaltsplatzhalter 3">
            <a:extLst>
              <a:ext uri="{FF2B5EF4-FFF2-40B4-BE49-F238E27FC236}">
                <a16:creationId xmlns:a16="http://schemas.microsoft.com/office/drawing/2014/main" xmlns="" id="{6302C40F-8292-49B5-B99D-3A5F01C74CB9}"/>
              </a:ext>
            </a:extLst>
          </p:cNvPr>
          <p:cNvPicPr>
            <a:picLocks noGrp="1" noChangeAspect="1"/>
          </p:cNvPicPr>
          <p:nvPr>
            <p:ph idx="1"/>
          </p:nvPr>
        </p:nvPicPr>
        <p:blipFill>
          <a:blip r:embed="rId2"/>
          <a:stretch>
            <a:fillRect/>
          </a:stretch>
        </p:blipFill>
        <p:spPr>
          <a:xfrm>
            <a:off x="599539" y="1061068"/>
            <a:ext cx="10992922" cy="1493812"/>
          </a:xfrm>
          <a:prstGeom prst="rect">
            <a:avLst/>
          </a:prstGeom>
        </p:spPr>
      </p:pic>
      <p:pic>
        <p:nvPicPr>
          <p:cNvPr id="5" name="Grafik 4">
            <a:extLst>
              <a:ext uri="{FF2B5EF4-FFF2-40B4-BE49-F238E27FC236}">
                <a16:creationId xmlns:a16="http://schemas.microsoft.com/office/drawing/2014/main" xmlns="" id="{8A3563A5-2744-4F47-8973-CAD5BDA09074}"/>
              </a:ext>
            </a:extLst>
          </p:cNvPr>
          <p:cNvPicPr>
            <a:picLocks noChangeAspect="1"/>
          </p:cNvPicPr>
          <p:nvPr/>
        </p:nvPicPr>
        <p:blipFill>
          <a:blip r:embed="rId3"/>
          <a:stretch>
            <a:fillRect/>
          </a:stretch>
        </p:blipFill>
        <p:spPr>
          <a:xfrm>
            <a:off x="599539" y="2554880"/>
            <a:ext cx="10815637" cy="4303120"/>
          </a:xfrm>
          <a:prstGeom prst="rect">
            <a:avLst/>
          </a:prstGeom>
        </p:spPr>
      </p:pic>
      <p:sp>
        <p:nvSpPr>
          <p:cNvPr id="6" name="Pfeil: nach rechts 5">
            <a:extLst>
              <a:ext uri="{FF2B5EF4-FFF2-40B4-BE49-F238E27FC236}">
                <a16:creationId xmlns:a16="http://schemas.microsoft.com/office/drawing/2014/main" xmlns="" id="{E3E27B50-F42A-4D19-B061-9822E93C097A}"/>
              </a:ext>
            </a:extLst>
          </p:cNvPr>
          <p:cNvSpPr/>
          <p:nvPr/>
        </p:nvSpPr>
        <p:spPr>
          <a:xfrm>
            <a:off x="10106526" y="6370188"/>
            <a:ext cx="1074821" cy="4251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35897712"/>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nhaltsplatzhalter 3">
            <a:extLst>
              <a:ext uri="{FF2B5EF4-FFF2-40B4-BE49-F238E27FC236}">
                <a16:creationId xmlns:a16="http://schemas.microsoft.com/office/drawing/2014/main" xmlns="" id="{68CDD05D-B4CA-43D8-A048-26BD15F9351E}"/>
              </a:ext>
            </a:extLst>
          </p:cNvPr>
          <p:cNvPicPr>
            <a:picLocks noGrp="1" noChangeAspect="1"/>
          </p:cNvPicPr>
          <p:nvPr>
            <p:ph idx="1"/>
          </p:nvPr>
        </p:nvPicPr>
        <p:blipFill>
          <a:blip r:embed="rId2"/>
          <a:stretch>
            <a:fillRect/>
          </a:stretch>
        </p:blipFill>
        <p:spPr>
          <a:xfrm>
            <a:off x="127697" y="292768"/>
            <a:ext cx="11936605" cy="6272463"/>
          </a:xfrm>
          <a:prstGeom prst="rect">
            <a:avLst/>
          </a:prstGeom>
        </p:spPr>
      </p:pic>
    </p:spTree>
    <p:extLst>
      <p:ext uri="{BB962C8B-B14F-4D97-AF65-F5344CB8AC3E}">
        <p14:creationId xmlns:p14="http://schemas.microsoft.com/office/powerpoint/2010/main" val="20925936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C80DE494-31BE-40C9-995F-D182B684420A}"/>
              </a:ext>
            </a:extLst>
          </p:cNvPr>
          <p:cNvSpPr>
            <a:spLocks noGrp="1"/>
          </p:cNvSpPr>
          <p:nvPr>
            <p:ph type="title"/>
          </p:nvPr>
        </p:nvSpPr>
        <p:spPr>
          <a:xfrm>
            <a:off x="1306286" y="503853"/>
            <a:ext cx="9590315" cy="978869"/>
          </a:xfrm>
        </p:spPr>
        <p:txBody>
          <a:bodyPr>
            <a:normAutofit/>
          </a:bodyPr>
          <a:lstStyle/>
          <a:p>
            <a:r>
              <a:rPr lang="en-US" dirty="0"/>
              <a:t>Building a microservice with Spring Boot and Java</a:t>
            </a:r>
            <a:endParaRPr lang="de-AT" dirty="0"/>
          </a:p>
        </p:txBody>
      </p:sp>
      <p:pic>
        <p:nvPicPr>
          <p:cNvPr id="4" name="Inhaltsplatzhalter 3">
            <a:extLst>
              <a:ext uri="{FF2B5EF4-FFF2-40B4-BE49-F238E27FC236}">
                <a16:creationId xmlns:a16="http://schemas.microsoft.com/office/drawing/2014/main" xmlns="" id="{144E865E-C12B-4899-AD46-13C7BBA0E33A}"/>
              </a:ext>
            </a:extLst>
          </p:cNvPr>
          <p:cNvPicPr>
            <a:picLocks noGrp="1" noChangeAspect="1"/>
          </p:cNvPicPr>
          <p:nvPr>
            <p:ph idx="1"/>
          </p:nvPr>
        </p:nvPicPr>
        <p:blipFill>
          <a:blip r:embed="rId2"/>
          <a:stretch>
            <a:fillRect/>
          </a:stretch>
        </p:blipFill>
        <p:spPr>
          <a:xfrm>
            <a:off x="1865199" y="1890525"/>
            <a:ext cx="8461601" cy="3555848"/>
          </a:xfrm>
          <a:prstGeom prst="rect">
            <a:avLst/>
          </a:prstGeom>
        </p:spPr>
      </p:pic>
    </p:spTree>
    <p:extLst>
      <p:ext uri="{BB962C8B-B14F-4D97-AF65-F5344CB8AC3E}">
        <p14:creationId xmlns:p14="http://schemas.microsoft.com/office/powerpoint/2010/main" val="1608155234"/>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70884421-E175-4341-AA02-2FFFDFC629AC}"/>
              </a:ext>
            </a:extLst>
          </p:cNvPr>
          <p:cNvSpPr>
            <a:spLocks noGrp="1"/>
          </p:cNvSpPr>
          <p:nvPr>
            <p:ph type="title"/>
          </p:nvPr>
        </p:nvSpPr>
        <p:spPr>
          <a:xfrm>
            <a:off x="1295400" y="503854"/>
            <a:ext cx="9601200" cy="587010"/>
          </a:xfrm>
        </p:spPr>
        <p:txBody>
          <a:bodyPr/>
          <a:lstStyle/>
          <a:p>
            <a:r>
              <a:rPr lang="en-US" dirty="0"/>
              <a:t>Authenticating the user</a:t>
            </a:r>
          </a:p>
        </p:txBody>
      </p:sp>
      <p:pic>
        <p:nvPicPr>
          <p:cNvPr id="4" name="Inhaltsplatzhalter 3">
            <a:extLst>
              <a:ext uri="{FF2B5EF4-FFF2-40B4-BE49-F238E27FC236}">
                <a16:creationId xmlns:a16="http://schemas.microsoft.com/office/drawing/2014/main" xmlns="" id="{8A2D26CE-E545-4A77-ACF2-812011CD3E7B}"/>
              </a:ext>
            </a:extLst>
          </p:cNvPr>
          <p:cNvPicPr>
            <a:picLocks noGrp="1" noChangeAspect="1"/>
          </p:cNvPicPr>
          <p:nvPr>
            <p:ph idx="1"/>
          </p:nvPr>
        </p:nvPicPr>
        <p:blipFill>
          <a:blip r:embed="rId2"/>
          <a:stretch>
            <a:fillRect/>
          </a:stretch>
        </p:blipFill>
        <p:spPr>
          <a:xfrm>
            <a:off x="568733" y="1090864"/>
            <a:ext cx="11054533" cy="5294267"/>
          </a:xfrm>
          <a:prstGeom prst="rect">
            <a:avLst/>
          </a:prstGeom>
        </p:spPr>
      </p:pic>
    </p:spTree>
    <p:extLst>
      <p:ext uri="{BB962C8B-B14F-4D97-AF65-F5344CB8AC3E}">
        <p14:creationId xmlns:p14="http://schemas.microsoft.com/office/powerpoint/2010/main" val="1590301511"/>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C53A1DC2-04B4-441F-8162-992D464F1DA7}"/>
              </a:ext>
            </a:extLst>
          </p:cNvPr>
          <p:cNvSpPr>
            <a:spLocks noGrp="1"/>
          </p:cNvSpPr>
          <p:nvPr>
            <p:ph type="title"/>
          </p:nvPr>
        </p:nvSpPr>
        <p:spPr>
          <a:xfrm>
            <a:off x="1295400" y="503854"/>
            <a:ext cx="9601200" cy="619094"/>
          </a:xfrm>
        </p:spPr>
        <p:txBody>
          <a:bodyPr/>
          <a:lstStyle/>
          <a:p>
            <a:r>
              <a:rPr lang="en-US" dirty="0"/>
              <a:t>Authenticating the user</a:t>
            </a:r>
          </a:p>
        </p:txBody>
      </p:sp>
      <p:pic>
        <p:nvPicPr>
          <p:cNvPr id="4" name="Inhaltsplatzhalter 3">
            <a:extLst>
              <a:ext uri="{FF2B5EF4-FFF2-40B4-BE49-F238E27FC236}">
                <a16:creationId xmlns:a16="http://schemas.microsoft.com/office/drawing/2014/main" xmlns="" id="{BEECF8E3-B925-478A-B425-41785BEA7028}"/>
              </a:ext>
            </a:extLst>
          </p:cNvPr>
          <p:cNvPicPr>
            <a:picLocks noGrp="1" noChangeAspect="1"/>
          </p:cNvPicPr>
          <p:nvPr>
            <p:ph idx="1"/>
          </p:nvPr>
        </p:nvPicPr>
        <p:blipFill>
          <a:blip r:embed="rId2"/>
          <a:stretch>
            <a:fillRect/>
          </a:stretch>
        </p:blipFill>
        <p:spPr>
          <a:xfrm>
            <a:off x="522868" y="1122948"/>
            <a:ext cx="11146264" cy="5514591"/>
          </a:xfrm>
          <a:prstGeom prst="rect">
            <a:avLst/>
          </a:prstGeom>
        </p:spPr>
      </p:pic>
    </p:spTree>
    <p:extLst>
      <p:ext uri="{BB962C8B-B14F-4D97-AF65-F5344CB8AC3E}">
        <p14:creationId xmlns:p14="http://schemas.microsoft.com/office/powerpoint/2010/main" val="2149775749"/>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FA673703-8249-45E7-B394-631A6133DCE6}"/>
              </a:ext>
            </a:extLst>
          </p:cNvPr>
          <p:cNvSpPr>
            <a:spLocks noGrp="1"/>
          </p:cNvSpPr>
          <p:nvPr>
            <p:ph type="title"/>
          </p:nvPr>
        </p:nvSpPr>
        <p:spPr/>
        <p:txBody>
          <a:bodyPr/>
          <a:lstStyle/>
          <a:p>
            <a:r>
              <a:rPr lang="en-US" dirty="0"/>
              <a:t>Authenticating the user</a:t>
            </a:r>
          </a:p>
        </p:txBody>
      </p:sp>
      <p:pic>
        <p:nvPicPr>
          <p:cNvPr id="4" name="Inhaltsplatzhalter 3">
            <a:extLst>
              <a:ext uri="{FF2B5EF4-FFF2-40B4-BE49-F238E27FC236}">
                <a16:creationId xmlns:a16="http://schemas.microsoft.com/office/drawing/2014/main" xmlns="" id="{EA92960C-B233-42ED-BAC4-B3599E59500F}"/>
              </a:ext>
            </a:extLst>
          </p:cNvPr>
          <p:cNvPicPr>
            <a:picLocks noGrp="1" noChangeAspect="1"/>
          </p:cNvPicPr>
          <p:nvPr>
            <p:ph idx="1"/>
          </p:nvPr>
        </p:nvPicPr>
        <p:blipFill>
          <a:blip r:embed="rId2"/>
          <a:stretch>
            <a:fillRect/>
          </a:stretch>
        </p:blipFill>
        <p:spPr>
          <a:xfrm>
            <a:off x="601937" y="1689789"/>
            <a:ext cx="10988125" cy="3478421"/>
          </a:xfrm>
          <a:prstGeom prst="rect">
            <a:avLst/>
          </a:prstGeom>
        </p:spPr>
      </p:pic>
    </p:spTree>
    <p:extLst>
      <p:ext uri="{BB962C8B-B14F-4D97-AF65-F5344CB8AC3E}">
        <p14:creationId xmlns:p14="http://schemas.microsoft.com/office/powerpoint/2010/main" val="4046077964"/>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nhaltsplatzhalter 3">
            <a:extLst>
              <a:ext uri="{FF2B5EF4-FFF2-40B4-BE49-F238E27FC236}">
                <a16:creationId xmlns:a16="http://schemas.microsoft.com/office/drawing/2014/main" xmlns="" id="{BA002027-23B3-4F9B-A40B-1D025FAE6C76}"/>
              </a:ext>
            </a:extLst>
          </p:cNvPr>
          <p:cNvPicPr>
            <a:picLocks noGrp="1" noChangeAspect="1"/>
          </p:cNvPicPr>
          <p:nvPr>
            <p:ph idx="1"/>
          </p:nvPr>
        </p:nvPicPr>
        <p:blipFill>
          <a:blip r:embed="rId2"/>
          <a:stretch>
            <a:fillRect/>
          </a:stretch>
        </p:blipFill>
        <p:spPr>
          <a:xfrm>
            <a:off x="1446042" y="27688"/>
            <a:ext cx="9299916" cy="6802624"/>
          </a:xfrm>
          <a:prstGeom prst="rect">
            <a:avLst/>
          </a:prstGeom>
        </p:spPr>
      </p:pic>
    </p:spTree>
    <p:extLst>
      <p:ext uri="{BB962C8B-B14F-4D97-AF65-F5344CB8AC3E}">
        <p14:creationId xmlns:p14="http://schemas.microsoft.com/office/powerpoint/2010/main" val="2966944831"/>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A15C7D1C-47C0-4331-8AFF-D7F472B83B2B}"/>
              </a:ext>
            </a:extLst>
          </p:cNvPr>
          <p:cNvSpPr>
            <a:spLocks noGrp="1"/>
          </p:cNvSpPr>
          <p:nvPr>
            <p:ph type="title"/>
          </p:nvPr>
        </p:nvSpPr>
        <p:spPr>
          <a:xfrm>
            <a:off x="1377616" y="616148"/>
            <a:ext cx="9436768" cy="1180568"/>
          </a:xfrm>
        </p:spPr>
        <p:txBody>
          <a:bodyPr/>
          <a:lstStyle/>
          <a:p>
            <a:r>
              <a:rPr lang="en-US" dirty="0"/>
              <a:t>Protecting the organization service using OAuth2</a:t>
            </a:r>
          </a:p>
        </p:txBody>
      </p:sp>
      <p:pic>
        <p:nvPicPr>
          <p:cNvPr id="4" name="Inhaltsplatzhalter 3">
            <a:extLst>
              <a:ext uri="{FF2B5EF4-FFF2-40B4-BE49-F238E27FC236}">
                <a16:creationId xmlns:a16="http://schemas.microsoft.com/office/drawing/2014/main" xmlns="" id="{CC29607D-D01D-454F-A5ED-093783EADF55}"/>
              </a:ext>
            </a:extLst>
          </p:cNvPr>
          <p:cNvPicPr>
            <a:picLocks noGrp="1" noChangeAspect="1"/>
          </p:cNvPicPr>
          <p:nvPr>
            <p:ph idx="1"/>
          </p:nvPr>
        </p:nvPicPr>
        <p:blipFill>
          <a:blip r:embed="rId2"/>
          <a:stretch>
            <a:fillRect/>
          </a:stretch>
        </p:blipFill>
        <p:spPr>
          <a:xfrm>
            <a:off x="770021" y="2370937"/>
            <a:ext cx="10651958" cy="2116126"/>
          </a:xfrm>
          <a:prstGeom prst="rect">
            <a:avLst/>
          </a:prstGeom>
        </p:spPr>
      </p:pic>
    </p:spTree>
    <p:extLst>
      <p:ext uri="{BB962C8B-B14F-4D97-AF65-F5344CB8AC3E}">
        <p14:creationId xmlns:p14="http://schemas.microsoft.com/office/powerpoint/2010/main" val="2138943018"/>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E9E84474-6EAC-4A9A-8713-6F267D36A426}"/>
              </a:ext>
            </a:extLst>
          </p:cNvPr>
          <p:cNvSpPr>
            <a:spLocks noGrp="1"/>
          </p:cNvSpPr>
          <p:nvPr>
            <p:ph type="title"/>
          </p:nvPr>
        </p:nvSpPr>
        <p:spPr/>
        <p:txBody>
          <a:bodyPr/>
          <a:lstStyle/>
          <a:p>
            <a:r>
              <a:rPr lang="en-US" dirty="0"/>
              <a:t>Adding the Spring Security and OAuth2 jars to the individual services</a:t>
            </a:r>
          </a:p>
        </p:txBody>
      </p:sp>
      <p:pic>
        <p:nvPicPr>
          <p:cNvPr id="4" name="Inhaltsplatzhalter 3">
            <a:extLst>
              <a:ext uri="{FF2B5EF4-FFF2-40B4-BE49-F238E27FC236}">
                <a16:creationId xmlns:a16="http://schemas.microsoft.com/office/drawing/2014/main" xmlns="" id="{30C80270-815A-48C7-AD63-07D876243DE8}"/>
              </a:ext>
            </a:extLst>
          </p:cNvPr>
          <p:cNvPicPr>
            <a:picLocks noGrp="1" noChangeAspect="1"/>
          </p:cNvPicPr>
          <p:nvPr>
            <p:ph idx="1"/>
          </p:nvPr>
        </p:nvPicPr>
        <p:blipFill>
          <a:blip r:embed="rId2"/>
          <a:stretch>
            <a:fillRect/>
          </a:stretch>
        </p:blipFill>
        <p:spPr>
          <a:xfrm>
            <a:off x="1472364" y="1624980"/>
            <a:ext cx="9247271" cy="3608039"/>
          </a:xfrm>
          <a:prstGeom prst="rect">
            <a:avLst/>
          </a:prstGeom>
        </p:spPr>
      </p:pic>
    </p:spTree>
    <p:extLst>
      <p:ext uri="{BB962C8B-B14F-4D97-AF65-F5344CB8AC3E}">
        <p14:creationId xmlns:p14="http://schemas.microsoft.com/office/powerpoint/2010/main" val="2206600149"/>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48CD5829-E865-4438-99D4-F67E00019AE6}"/>
              </a:ext>
            </a:extLst>
          </p:cNvPr>
          <p:cNvSpPr>
            <a:spLocks noGrp="1"/>
          </p:cNvSpPr>
          <p:nvPr>
            <p:ph type="title"/>
          </p:nvPr>
        </p:nvSpPr>
        <p:spPr>
          <a:xfrm>
            <a:off x="1295400" y="503853"/>
            <a:ext cx="9601200" cy="1148484"/>
          </a:xfrm>
        </p:spPr>
        <p:txBody>
          <a:bodyPr/>
          <a:lstStyle/>
          <a:p>
            <a:r>
              <a:rPr lang="en-US" dirty="0"/>
              <a:t>Configuring the service to point to your OAuth2 authentication service</a:t>
            </a:r>
          </a:p>
        </p:txBody>
      </p:sp>
      <p:pic>
        <p:nvPicPr>
          <p:cNvPr id="7" name="Inhaltsplatzhalter 6">
            <a:extLst>
              <a:ext uri="{FF2B5EF4-FFF2-40B4-BE49-F238E27FC236}">
                <a16:creationId xmlns:a16="http://schemas.microsoft.com/office/drawing/2014/main" xmlns="" id="{3EEC94D8-818B-4848-98BD-06A7FA26959D}"/>
              </a:ext>
            </a:extLst>
          </p:cNvPr>
          <p:cNvPicPr>
            <a:picLocks noGrp="1" noChangeAspect="1"/>
          </p:cNvPicPr>
          <p:nvPr>
            <p:ph idx="1"/>
          </p:nvPr>
        </p:nvPicPr>
        <p:blipFill>
          <a:blip r:embed="rId2"/>
          <a:stretch>
            <a:fillRect/>
          </a:stretch>
        </p:blipFill>
        <p:spPr>
          <a:xfrm>
            <a:off x="795759" y="2196118"/>
            <a:ext cx="10600481" cy="2465764"/>
          </a:xfrm>
          <a:prstGeom prst="rect">
            <a:avLst/>
          </a:prstGeom>
        </p:spPr>
      </p:pic>
    </p:spTree>
    <p:extLst>
      <p:ext uri="{BB962C8B-B14F-4D97-AF65-F5344CB8AC3E}">
        <p14:creationId xmlns:p14="http://schemas.microsoft.com/office/powerpoint/2010/main" val="1606086831"/>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nhaltsplatzhalter 3">
            <a:extLst>
              <a:ext uri="{FF2B5EF4-FFF2-40B4-BE49-F238E27FC236}">
                <a16:creationId xmlns:a16="http://schemas.microsoft.com/office/drawing/2014/main" xmlns="" id="{C974833C-77C9-423B-8436-33C3EEE025DB}"/>
              </a:ext>
            </a:extLst>
          </p:cNvPr>
          <p:cNvPicPr>
            <a:picLocks noGrp="1" noChangeAspect="1"/>
          </p:cNvPicPr>
          <p:nvPr>
            <p:ph idx="1"/>
          </p:nvPr>
        </p:nvPicPr>
        <p:blipFill>
          <a:blip r:embed="rId2"/>
          <a:stretch>
            <a:fillRect/>
          </a:stretch>
        </p:blipFill>
        <p:spPr>
          <a:xfrm>
            <a:off x="933288" y="0"/>
            <a:ext cx="10325424" cy="6779207"/>
          </a:xfrm>
          <a:prstGeom prst="rect">
            <a:avLst/>
          </a:prstGeom>
        </p:spPr>
      </p:pic>
    </p:spTree>
    <p:extLst>
      <p:ext uri="{BB962C8B-B14F-4D97-AF65-F5344CB8AC3E}">
        <p14:creationId xmlns:p14="http://schemas.microsoft.com/office/powerpoint/2010/main" val="661429137"/>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996AEAE4-EE80-469B-9097-EBED98012F78}"/>
              </a:ext>
            </a:extLst>
          </p:cNvPr>
          <p:cNvSpPr>
            <a:spLocks noGrp="1"/>
          </p:cNvSpPr>
          <p:nvPr>
            <p:ph type="title"/>
          </p:nvPr>
        </p:nvSpPr>
        <p:spPr>
          <a:xfrm>
            <a:off x="1295400" y="503854"/>
            <a:ext cx="9601200" cy="635136"/>
          </a:xfrm>
        </p:spPr>
        <p:txBody>
          <a:bodyPr/>
          <a:lstStyle/>
          <a:p>
            <a:r>
              <a:rPr lang="en-US" dirty="0"/>
              <a:t>Defining who and what can access the service</a:t>
            </a:r>
          </a:p>
        </p:txBody>
      </p:sp>
      <p:pic>
        <p:nvPicPr>
          <p:cNvPr id="5" name="Grafik 4">
            <a:extLst>
              <a:ext uri="{FF2B5EF4-FFF2-40B4-BE49-F238E27FC236}">
                <a16:creationId xmlns:a16="http://schemas.microsoft.com/office/drawing/2014/main" xmlns="" id="{FB5B5471-3679-4285-910F-204252120E70}"/>
              </a:ext>
            </a:extLst>
          </p:cNvPr>
          <p:cNvPicPr>
            <a:picLocks noChangeAspect="1"/>
          </p:cNvPicPr>
          <p:nvPr/>
        </p:nvPicPr>
        <p:blipFill>
          <a:blip r:embed="rId2"/>
          <a:stretch>
            <a:fillRect/>
          </a:stretch>
        </p:blipFill>
        <p:spPr>
          <a:xfrm>
            <a:off x="0" y="1515239"/>
            <a:ext cx="12192000" cy="1486520"/>
          </a:xfrm>
          <a:prstGeom prst="rect">
            <a:avLst/>
          </a:prstGeom>
        </p:spPr>
      </p:pic>
      <p:pic>
        <p:nvPicPr>
          <p:cNvPr id="7" name="Inhaltsplatzhalter 6">
            <a:extLst>
              <a:ext uri="{FF2B5EF4-FFF2-40B4-BE49-F238E27FC236}">
                <a16:creationId xmlns:a16="http://schemas.microsoft.com/office/drawing/2014/main" xmlns="" id="{96F34BFF-94C9-438F-A32B-8F4D8B90A42A}"/>
              </a:ext>
            </a:extLst>
          </p:cNvPr>
          <p:cNvPicPr>
            <a:picLocks noGrp="1" noChangeAspect="1"/>
          </p:cNvPicPr>
          <p:nvPr>
            <p:ph idx="1"/>
          </p:nvPr>
        </p:nvPicPr>
        <p:blipFill>
          <a:blip r:embed="rId3"/>
          <a:stretch>
            <a:fillRect/>
          </a:stretch>
        </p:blipFill>
        <p:spPr>
          <a:xfrm>
            <a:off x="353239" y="3197653"/>
            <a:ext cx="11485521" cy="2145108"/>
          </a:xfrm>
          <a:prstGeom prst="rect">
            <a:avLst/>
          </a:prstGeom>
        </p:spPr>
      </p:pic>
    </p:spTree>
    <p:extLst>
      <p:ext uri="{BB962C8B-B14F-4D97-AF65-F5344CB8AC3E}">
        <p14:creationId xmlns:p14="http://schemas.microsoft.com/office/powerpoint/2010/main" val="173438045"/>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996AEAE4-EE80-469B-9097-EBED98012F78}"/>
              </a:ext>
            </a:extLst>
          </p:cNvPr>
          <p:cNvSpPr>
            <a:spLocks noGrp="1"/>
          </p:cNvSpPr>
          <p:nvPr>
            <p:ph type="title"/>
          </p:nvPr>
        </p:nvSpPr>
        <p:spPr>
          <a:xfrm>
            <a:off x="1295400" y="503854"/>
            <a:ext cx="9601200" cy="635136"/>
          </a:xfrm>
        </p:spPr>
        <p:txBody>
          <a:bodyPr/>
          <a:lstStyle/>
          <a:p>
            <a:r>
              <a:rPr lang="en-US" dirty="0"/>
              <a:t>Protecting a service by an authenticated user</a:t>
            </a:r>
          </a:p>
        </p:txBody>
      </p:sp>
      <p:pic>
        <p:nvPicPr>
          <p:cNvPr id="4" name="Inhaltsplatzhalter 3">
            <a:extLst>
              <a:ext uri="{FF2B5EF4-FFF2-40B4-BE49-F238E27FC236}">
                <a16:creationId xmlns:a16="http://schemas.microsoft.com/office/drawing/2014/main" xmlns="" id="{AA16DB06-CBB3-4FC2-A074-CA10A667351C}"/>
              </a:ext>
            </a:extLst>
          </p:cNvPr>
          <p:cNvPicPr>
            <a:picLocks noGrp="1" noChangeAspect="1"/>
          </p:cNvPicPr>
          <p:nvPr>
            <p:ph idx="1"/>
          </p:nvPr>
        </p:nvPicPr>
        <p:blipFill>
          <a:blip r:embed="rId2"/>
          <a:stretch>
            <a:fillRect/>
          </a:stretch>
        </p:blipFill>
        <p:spPr>
          <a:xfrm>
            <a:off x="354899" y="1684156"/>
            <a:ext cx="11482200" cy="4856152"/>
          </a:xfrm>
          <a:prstGeom prst="rect">
            <a:avLst/>
          </a:prstGeom>
        </p:spPr>
      </p:pic>
    </p:spTree>
    <p:extLst>
      <p:ext uri="{BB962C8B-B14F-4D97-AF65-F5344CB8AC3E}">
        <p14:creationId xmlns:p14="http://schemas.microsoft.com/office/powerpoint/2010/main" val="1444440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fik 6">
            <a:extLst>
              <a:ext uri="{FF2B5EF4-FFF2-40B4-BE49-F238E27FC236}">
                <a16:creationId xmlns:a16="http://schemas.microsoft.com/office/drawing/2014/main" xmlns="" id="{7C08FBCD-C90F-4531-86BA-C7DD3C55552E}"/>
              </a:ext>
            </a:extLst>
          </p:cNvPr>
          <p:cNvPicPr>
            <a:picLocks noChangeAspect="1"/>
          </p:cNvPicPr>
          <p:nvPr/>
        </p:nvPicPr>
        <p:blipFill rotWithShape="1">
          <a:blip r:embed="rId2"/>
          <a:srcRect t="1932"/>
          <a:stretch/>
        </p:blipFill>
        <p:spPr>
          <a:xfrm>
            <a:off x="3841357" y="0"/>
            <a:ext cx="6025833" cy="6858000"/>
          </a:xfrm>
          <a:prstGeom prst="rect">
            <a:avLst/>
          </a:prstGeom>
        </p:spPr>
      </p:pic>
      <p:sp>
        <p:nvSpPr>
          <p:cNvPr id="2" name="Titel 1">
            <a:extLst>
              <a:ext uri="{FF2B5EF4-FFF2-40B4-BE49-F238E27FC236}">
                <a16:creationId xmlns:a16="http://schemas.microsoft.com/office/drawing/2014/main" xmlns="" id="{01157756-87C7-4E11-BED8-AB2F641B2210}"/>
              </a:ext>
            </a:extLst>
          </p:cNvPr>
          <p:cNvSpPr>
            <a:spLocks noGrp="1"/>
          </p:cNvSpPr>
          <p:nvPr>
            <p:ph type="title"/>
          </p:nvPr>
        </p:nvSpPr>
        <p:spPr>
          <a:xfrm>
            <a:off x="522514" y="503853"/>
            <a:ext cx="10374086" cy="978869"/>
          </a:xfrm>
        </p:spPr>
        <p:txBody>
          <a:bodyPr/>
          <a:lstStyle/>
          <a:p>
            <a:r>
              <a:rPr lang="de-AT" dirty="0" err="1"/>
              <a:t>What´s</a:t>
            </a:r>
            <a:r>
              <a:rPr lang="de-AT" dirty="0"/>
              <a:t> a </a:t>
            </a:r>
            <a:br>
              <a:rPr lang="de-AT" dirty="0"/>
            </a:br>
            <a:r>
              <a:rPr lang="de-AT" dirty="0" err="1"/>
              <a:t>microservice</a:t>
            </a:r>
            <a:r>
              <a:rPr lang="de-AT" dirty="0"/>
              <a:t>?</a:t>
            </a:r>
          </a:p>
        </p:txBody>
      </p:sp>
    </p:spTree>
    <p:extLst>
      <p:ext uri="{BB962C8B-B14F-4D97-AF65-F5344CB8AC3E}">
        <p14:creationId xmlns:p14="http://schemas.microsoft.com/office/powerpoint/2010/main" val="15907593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xmlns="" id="{29E41F43-1826-4D15-8A26-0923696556A6}"/>
              </a:ext>
            </a:extLst>
          </p:cNvPr>
          <p:cNvSpPr>
            <a:spLocks noGrp="1"/>
          </p:cNvSpPr>
          <p:nvPr>
            <p:ph type="title"/>
          </p:nvPr>
        </p:nvSpPr>
        <p:spPr/>
        <p:txBody>
          <a:bodyPr/>
          <a:lstStyle/>
          <a:p>
            <a:r>
              <a:rPr lang="en-US" dirty="0"/>
              <a:t>Building a microservice with Spring Boot and Java</a:t>
            </a:r>
            <a:endParaRPr lang="de-AT" dirty="0"/>
          </a:p>
        </p:txBody>
      </p:sp>
      <p:sp>
        <p:nvSpPr>
          <p:cNvPr id="8" name="Inhaltsplatzhalter 7">
            <a:extLst>
              <a:ext uri="{FF2B5EF4-FFF2-40B4-BE49-F238E27FC236}">
                <a16:creationId xmlns:a16="http://schemas.microsoft.com/office/drawing/2014/main" xmlns="" id="{3241382F-2FFD-41CD-BC34-D8565FB26943}"/>
              </a:ext>
            </a:extLst>
          </p:cNvPr>
          <p:cNvSpPr>
            <a:spLocks noGrp="1"/>
          </p:cNvSpPr>
          <p:nvPr>
            <p:ph idx="1"/>
          </p:nvPr>
        </p:nvSpPr>
        <p:spPr/>
        <p:txBody>
          <a:bodyPr/>
          <a:lstStyle/>
          <a:p>
            <a:r>
              <a:rPr lang="de-AT" dirty="0"/>
              <a:t>Run </a:t>
            </a:r>
            <a:r>
              <a:rPr lang="de-AT" dirty="0" err="1"/>
              <a:t>the</a:t>
            </a:r>
            <a:r>
              <a:rPr lang="de-AT" dirty="0"/>
              <a:t> </a:t>
            </a:r>
            <a:r>
              <a:rPr lang="de-AT" dirty="0" err="1"/>
              <a:t>following</a:t>
            </a:r>
            <a:r>
              <a:rPr lang="de-AT" dirty="0"/>
              <a:t> Maven </a:t>
            </a:r>
            <a:r>
              <a:rPr lang="de-AT" dirty="0" err="1"/>
              <a:t>command</a:t>
            </a:r>
            <a:r>
              <a:rPr lang="de-AT" dirty="0"/>
              <a:t> in </a:t>
            </a:r>
            <a:r>
              <a:rPr lang="de-AT" dirty="0" err="1"/>
              <a:t>the</a:t>
            </a:r>
            <a:r>
              <a:rPr lang="de-AT" dirty="0"/>
              <a:t> </a:t>
            </a:r>
            <a:r>
              <a:rPr lang="de-AT" dirty="0" err="1"/>
              <a:t>project</a:t>
            </a:r>
            <a:r>
              <a:rPr lang="de-AT" dirty="0"/>
              <a:t> </a:t>
            </a:r>
            <a:r>
              <a:rPr lang="de-AT" dirty="0" err="1"/>
              <a:t>directory</a:t>
            </a:r>
            <a:r>
              <a:rPr lang="de-AT" dirty="0"/>
              <a:t> in </a:t>
            </a:r>
            <a:r>
              <a:rPr lang="de-AT" dirty="0" err="1"/>
              <a:t>the</a:t>
            </a:r>
            <a:r>
              <a:rPr lang="de-AT" dirty="0"/>
              <a:t> </a:t>
            </a:r>
            <a:r>
              <a:rPr lang="de-AT" dirty="0" err="1"/>
              <a:t>samlpe</a:t>
            </a:r>
            <a:r>
              <a:rPr lang="de-AT" dirty="0"/>
              <a:t> </a:t>
            </a:r>
            <a:r>
              <a:rPr lang="de-AT" dirty="0" err="1"/>
              <a:t>code</a:t>
            </a:r>
            <a:r>
              <a:rPr lang="de-AT" dirty="0"/>
              <a:t>:</a:t>
            </a:r>
          </a:p>
        </p:txBody>
      </p:sp>
      <p:pic>
        <p:nvPicPr>
          <p:cNvPr id="9" name="Grafik 8">
            <a:extLst>
              <a:ext uri="{FF2B5EF4-FFF2-40B4-BE49-F238E27FC236}">
                <a16:creationId xmlns:a16="http://schemas.microsoft.com/office/drawing/2014/main" xmlns="" id="{A9645791-2178-4647-9CA7-39F3EA575210}"/>
              </a:ext>
            </a:extLst>
          </p:cNvPr>
          <p:cNvPicPr>
            <a:picLocks noChangeAspect="1"/>
          </p:cNvPicPr>
          <p:nvPr/>
        </p:nvPicPr>
        <p:blipFill>
          <a:blip r:embed="rId2"/>
          <a:stretch>
            <a:fillRect/>
          </a:stretch>
        </p:blipFill>
        <p:spPr>
          <a:xfrm>
            <a:off x="2038350" y="2319337"/>
            <a:ext cx="8115300" cy="2219325"/>
          </a:xfrm>
          <a:prstGeom prst="rect">
            <a:avLst/>
          </a:prstGeom>
        </p:spPr>
      </p:pic>
    </p:spTree>
    <p:extLst>
      <p:ext uri="{BB962C8B-B14F-4D97-AF65-F5344CB8AC3E}">
        <p14:creationId xmlns:p14="http://schemas.microsoft.com/office/powerpoint/2010/main" val="1292897321"/>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A76947F8-0BC2-4E33-847B-E797BFB9FCC9}"/>
              </a:ext>
            </a:extLst>
          </p:cNvPr>
          <p:cNvSpPr>
            <a:spLocks noGrp="1"/>
          </p:cNvSpPr>
          <p:nvPr>
            <p:ph type="title"/>
          </p:nvPr>
        </p:nvSpPr>
        <p:spPr>
          <a:xfrm>
            <a:off x="1295400" y="503854"/>
            <a:ext cx="9601200" cy="635136"/>
          </a:xfrm>
        </p:spPr>
        <p:txBody>
          <a:bodyPr/>
          <a:lstStyle/>
          <a:p>
            <a:r>
              <a:rPr lang="en-US" dirty="0"/>
              <a:t>Protecting a service by an authenticated user</a:t>
            </a:r>
          </a:p>
        </p:txBody>
      </p:sp>
      <p:pic>
        <p:nvPicPr>
          <p:cNvPr id="4" name="Inhaltsplatzhalter 3">
            <a:extLst>
              <a:ext uri="{FF2B5EF4-FFF2-40B4-BE49-F238E27FC236}">
                <a16:creationId xmlns:a16="http://schemas.microsoft.com/office/drawing/2014/main" xmlns="" id="{E3527D77-D4B3-4018-B8EB-C01FC39E41FB}"/>
              </a:ext>
            </a:extLst>
          </p:cNvPr>
          <p:cNvPicPr>
            <a:picLocks noGrp="1" noChangeAspect="1"/>
          </p:cNvPicPr>
          <p:nvPr>
            <p:ph idx="1"/>
          </p:nvPr>
        </p:nvPicPr>
        <p:blipFill>
          <a:blip r:embed="rId2"/>
          <a:stretch>
            <a:fillRect/>
          </a:stretch>
        </p:blipFill>
        <p:spPr>
          <a:xfrm>
            <a:off x="501780" y="1215190"/>
            <a:ext cx="11188440" cy="4915944"/>
          </a:xfrm>
          <a:prstGeom prst="rect">
            <a:avLst/>
          </a:prstGeom>
        </p:spPr>
      </p:pic>
    </p:spTree>
    <p:extLst>
      <p:ext uri="{BB962C8B-B14F-4D97-AF65-F5344CB8AC3E}">
        <p14:creationId xmlns:p14="http://schemas.microsoft.com/office/powerpoint/2010/main" val="1202830075"/>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5E7AA6E1-0B47-4488-9665-E46B8F3AEE7F}"/>
              </a:ext>
            </a:extLst>
          </p:cNvPr>
          <p:cNvSpPr>
            <a:spLocks noGrp="1"/>
          </p:cNvSpPr>
          <p:nvPr>
            <p:ph type="title"/>
          </p:nvPr>
        </p:nvSpPr>
        <p:spPr>
          <a:xfrm>
            <a:off x="1295400" y="503853"/>
            <a:ext cx="9601200" cy="562947"/>
          </a:xfrm>
        </p:spPr>
        <p:txBody>
          <a:bodyPr/>
          <a:lstStyle/>
          <a:p>
            <a:r>
              <a:rPr lang="en-US" dirty="0"/>
              <a:t>Protecting a service by an authenticated user</a:t>
            </a:r>
          </a:p>
        </p:txBody>
      </p:sp>
      <p:pic>
        <p:nvPicPr>
          <p:cNvPr id="4" name="Inhaltsplatzhalter 3">
            <a:extLst>
              <a:ext uri="{FF2B5EF4-FFF2-40B4-BE49-F238E27FC236}">
                <a16:creationId xmlns:a16="http://schemas.microsoft.com/office/drawing/2014/main" xmlns="" id="{7E809976-C85D-4527-A7C7-2CE66DF83A21}"/>
              </a:ext>
            </a:extLst>
          </p:cNvPr>
          <p:cNvPicPr>
            <a:picLocks noGrp="1" noChangeAspect="1"/>
          </p:cNvPicPr>
          <p:nvPr>
            <p:ph idx="1"/>
          </p:nvPr>
        </p:nvPicPr>
        <p:blipFill>
          <a:blip r:embed="rId2"/>
          <a:stretch>
            <a:fillRect/>
          </a:stretch>
        </p:blipFill>
        <p:spPr>
          <a:xfrm>
            <a:off x="503018" y="1066800"/>
            <a:ext cx="11185963" cy="5414211"/>
          </a:xfrm>
          <a:prstGeom prst="rect">
            <a:avLst/>
          </a:prstGeom>
        </p:spPr>
      </p:pic>
    </p:spTree>
    <p:extLst>
      <p:ext uri="{BB962C8B-B14F-4D97-AF65-F5344CB8AC3E}">
        <p14:creationId xmlns:p14="http://schemas.microsoft.com/office/powerpoint/2010/main" val="1813769998"/>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B872A5B8-D64A-4879-8E66-5B2F608774BD}"/>
              </a:ext>
            </a:extLst>
          </p:cNvPr>
          <p:cNvSpPr>
            <a:spLocks noGrp="1"/>
          </p:cNvSpPr>
          <p:nvPr>
            <p:ph type="title"/>
          </p:nvPr>
        </p:nvSpPr>
        <p:spPr>
          <a:xfrm>
            <a:off x="1295400" y="503853"/>
            <a:ext cx="9601200" cy="763473"/>
          </a:xfrm>
        </p:spPr>
        <p:txBody>
          <a:bodyPr/>
          <a:lstStyle/>
          <a:p>
            <a:r>
              <a:rPr lang="en-US" dirty="0"/>
              <a:t>Protecting a service via a specific role</a:t>
            </a:r>
          </a:p>
        </p:txBody>
      </p:sp>
      <p:pic>
        <p:nvPicPr>
          <p:cNvPr id="4" name="Inhaltsplatzhalter 3">
            <a:extLst>
              <a:ext uri="{FF2B5EF4-FFF2-40B4-BE49-F238E27FC236}">
                <a16:creationId xmlns:a16="http://schemas.microsoft.com/office/drawing/2014/main" xmlns="" id="{4460EAB6-47E6-43D6-895F-3C155D79E196}"/>
              </a:ext>
            </a:extLst>
          </p:cNvPr>
          <p:cNvPicPr>
            <a:picLocks noGrp="1" noChangeAspect="1"/>
          </p:cNvPicPr>
          <p:nvPr>
            <p:ph idx="1"/>
          </p:nvPr>
        </p:nvPicPr>
        <p:blipFill>
          <a:blip r:embed="rId2"/>
          <a:stretch>
            <a:fillRect/>
          </a:stretch>
        </p:blipFill>
        <p:spPr>
          <a:xfrm>
            <a:off x="599484" y="1267326"/>
            <a:ext cx="10993032" cy="5287347"/>
          </a:xfrm>
          <a:prstGeom prst="rect">
            <a:avLst/>
          </a:prstGeom>
        </p:spPr>
      </p:pic>
    </p:spTree>
    <p:extLst>
      <p:ext uri="{BB962C8B-B14F-4D97-AF65-F5344CB8AC3E}">
        <p14:creationId xmlns:p14="http://schemas.microsoft.com/office/powerpoint/2010/main" val="3927249470"/>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311C2105-B532-45F5-B6D6-A6E18C909F5A}"/>
              </a:ext>
            </a:extLst>
          </p:cNvPr>
          <p:cNvSpPr>
            <a:spLocks noGrp="1"/>
          </p:cNvSpPr>
          <p:nvPr>
            <p:ph type="title"/>
          </p:nvPr>
        </p:nvSpPr>
        <p:spPr>
          <a:xfrm>
            <a:off x="1151021" y="166969"/>
            <a:ext cx="9601200" cy="667221"/>
          </a:xfrm>
        </p:spPr>
        <p:txBody>
          <a:bodyPr/>
          <a:lstStyle/>
          <a:p>
            <a:r>
              <a:rPr lang="en-US" dirty="0"/>
              <a:t>Propagating the OAuth2 access token</a:t>
            </a:r>
          </a:p>
        </p:txBody>
      </p:sp>
      <p:pic>
        <p:nvPicPr>
          <p:cNvPr id="4" name="Inhaltsplatzhalter 3">
            <a:extLst>
              <a:ext uri="{FF2B5EF4-FFF2-40B4-BE49-F238E27FC236}">
                <a16:creationId xmlns:a16="http://schemas.microsoft.com/office/drawing/2014/main" xmlns="" id="{919061E6-ABAF-4541-82B5-59BC6B321413}"/>
              </a:ext>
            </a:extLst>
          </p:cNvPr>
          <p:cNvPicPr>
            <a:picLocks noGrp="1" noChangeAspect="1"/>
          </p:cNvPicPr>
          <p:nvPr>
            <p:ph idx="1"/>
          </p:nvPr>
        </p:nvPicPr>
        <p:blipFill>
          <a:blip r:embed="rId2"/>
          <a:stretch>
            <a:fillRect/>
          </a:stretch>
        </p:blipFill>
        <p:spPr>
          <a:xfrm>
            <a:off x="1128215" y="834190"/>
            <a:ext cx="10309405" cy="6023810"/>
          </a:xfrm>
          <a:prstGeom prst="rect">
            <a:avLst/>
          </a:prstGeom>
        </p:spPr>
      </p:pic>
    </p:spTree>
    <p:extLst>
      <p:ext uri="{BB962C8B-B14F-4D97-AF65-F5344CB8AC3E}">
        <p14:creationId xmlns:p14="http://schemas.microsoft.com/office/powerpoint/2010/main" val="333337573"/>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B06F94ED-B85A-4228-80CF-65D31A1F46FE}"/>
              </a:ext>
            </a:extLst>
          </p:cNvPr>
          <p:cNvSpPr>
            <a:spLocks noGrp="1"/>
          </p:cNvSpPr>
          <p:nvPr>
            <p:ph type="title"/>
          </p:nvPr>
        </p:nvSpPr>
        <p:spPr/>
        <p:txBody>
          <a:bodyPr/>
          <a:lstStyle/>
          <a:p>
            <a:r>
              <a:rPr lang="en-US" dirty="0"/>
              <a:t>Enable the OAuth2RestTemplate class</a:t>
            </a:r>
          </a:p>
        </p:txBody>
      </p:sp>
      <p:pic>
        <p:nvPicPr>
          <p:cNvPr id="4" name="Inhaltsplatzhalter 3">
            <a:extLst>
              <a:ext uri="{FF2B5EF4-FFF2-40B4-BE49-F238E27FC236}">
                <a16:creationId xmlns:a16="http://schemas.microsoft.com/office/drawing/2014/main" xmlns="" id="{73FA77A2-5356-4C0A-B1F5-12081752182C}"/>
              </a:ext>
            </a:extLst>
          </p:cNvPr>
          <p:cNvPicPr>
            <a:picLocks noGrp="1" noChangeAspect="1"/>
          </p:cNvPicPr>
          <p:nvPr>
            <p:ph idx="1"/>
          </p:nvPr>
        </p:nvPicPr>
        <p:blipFill>
          <a:blip r:embed="rId2"/>
          <a:stretch>
            <a:fillRect/>
          </a:stretch>
        </p:blipFill>
        <p:spPr>
          <a:xfrm>
            <a:off x="-36607" y="1937084"/>
            <a:ext cx="12228607" cy="2983831"/>
          </a:xfrm>
          <a:prstGeom prst="rect">
            <a:avLst/>
          </a:prstGeom>
        </p:spPr>
      </p:pic>
    </p:spTree>
    <p:extLst>
      <p:ext uri="{BB962C8B-B14F-4D97-AF65-F5344CB8AC3E}">
        <p14:creationId xmlns:p14="http://schemas.microsoft.com/office/powerpoint/2010/main" val="1807945699"/>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nhaltsplatzhalter 3">
            <a:extLst>
              <a:ext uri="{FF2B5EF4-FFF2-40B4-BE49-F238E27FC236}">
                <a16:creationId xmlns:a16="http://schemas.microsoft.com/office/drawing/2014/main" xmlns="" id="{48C5740A-1FA5-4336-B7DF-933FA6F06C26}"/>
              </a:ext>
            </a:extLst>
          </p:cNvPr>
          <p:cNvPicPr>
            <a:picLocks noGrp="1" noChangeAspect="1"/>
          </p:cNvPicPr>
          <p:nvPr>
            <p:ph idx="1"/>
          </p:nvPr>
        </p:nvPicPr>
        <p:blipFill>
          <a:blip r:embed="rId2"/>
          <a:stretch>
            <a:fillRect/>
          </a:stretch>
        </p:blipFill>
        <p:spPr>
          <a:xfrm>
            <a:off x="469255" y="1943059"/>
            <a:ext cx="11253490" cy="4556408"/>
          </a:xfrm>
          <a:prstGeom prst="rect">
            <a:avLst/>
          </a:prstGeom>
        </p:spPr>
      </p:pic>
      <p:pic>
        <p:nvPicPr>
          <p:cNvPr id="5" name="Grafik 4">
            <a:extLst>
              <a:ext uri="{FF2B5EF4-FFF2-40B4-BE49-F238E27FC236}">
                <a16:creationId xmlns:a16="http://schemas.microsoft.com/office/drawing/2014/main" xmlns="" id="{FF085CD6-0ECB-448B-B51A-8AD57BDEC557}"/>
              </a:ext>
            </a:extLst>
          </p:cNvPr>
          <p:cNvPicPr>
            <a:picLocks noChangeAspect="1"/>
          </p:cNvPicPr>
          <p:nvPr/>
        </p:nvPicPr>
        <p:blipFill>
          <a:blip r:embed="rId3"/>
          <a:stretch>
            <a:fillRect/>
          </a:stretch>
        </p:blipFill>
        <p:spPr>
          <a:xfrm>
            <a:off x="320842" y="179932"/>
            <a:ext cx="11871158" cy="1763127"/>
          </a:xfrm>
          <a:prstGeom prst="rect">
            <a:avLst/>
          </a:prstGeom>
        </p:spPr>
      </p:pic>
      <p:sp>
        <p:nvSpPr>
          <p:cNvPr id="6" name="Pfeil: nach rechts 5">
            <a:extLst>
              <a:ext uri="{FF2B5EF4-FFF2-40B4-BE49-F238E27FC236}">
                <a16:creationId xmlns:a16="http://schemas.microsoft.com/office/drawing/2014/main" xmlns="" id="{F5DE9456-2A8A-4133-8EBE-4903A9B816ED}"/>
              </a:ext>
            </a:extLst>
          </p:cNvPr>
          <p:cNvSpPr/>
          <p:nvPr/>
        </p:nvSpPr>
        <p:spPr>
          <a:xfrm>
            <a:off x="9914021" y="5743074"/>
            <a:ext cx="1267326" cy="4170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52951994"/>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nhaltsplatzhalter 3">
            <a:extLst>
              <a:ext uri="{FF2B5EF4-FFF2-40B4-BE49-F238E27FC236}">
                <a16:creationId xmlns:a16="http://schemas.microsoft.com/office/drawing/2014/main" xmlns="" id="{F25A10DE-B008-45B0-A85D-A710BD2366AA}"/>
              </a:ext>
            </a:extLst>
          </p:cNvPr>
          <p:cNvPicPr>
            <a:picLocks noGrp="1" noChangeAspect="1"/>
          </p:cNvPicPr>
          <p:nvPr>
            <p:ph idx="1"/>
          </p:nvPr>
        </p:nvPicPr>
        <p:blipFill>
          <a:blip r:embed="rId2"/>
          <a:stretch>
            <a:fillRect/>
          </a:stretch>
        </p:blipFill>
        <p:spPr>
          <a:xfrm>
            <a:off x="95625" y="433679"/>
            <a:ext cx="12000750" cy="5509377"/>
          </a:xfrm>
          <a:prstGeom prst="rect">
            <a:avLst/>
          </a:prstGeom>
        </p:spPr>
      </p:pic>
    </p:spTree>
    <p:extLst>
      <p:ext uri="{BB962C8B-B14F-4D97-AF65-F5344CB8AC3E}">
        <p14:creationId xmlns:p14="http://schemas.microsoft.com/office/powerpoint/2010/main" val="2798436392"/>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9A7A1F97-E706-4DEE-B407-460998A546C7}"/>
              </a:ext>
            </a:extLst>
          </p:cNvPr>
          <p:cNvSpPr>
            <a:spLocks noGrp="1"/>
          </p:cNvSpPr>
          <p:nvPr>
            <p:ph type="title"/>
          </p:nvPr>
        </p:nvSpPr>
        <p:spPr>
          <a:xfrm>
            <a:off x="1295400" y="503853"/>
            <a:ext cx="9601200" cy="725251"/>
          </a:xfrm>
        </p:spPr>
        <p:txBody>
          <a:bodyPr/>
          <a:lstStyle/>
          <a:p>
            <a:r>
              <a:rPr lang="en-US" dirty="0"/>
              <a:t>JavaScript Web Tokens and OAuth2</a:t>
            </a:r>
          </a:p>
        </p:txBody>
      </p:sp>
      <p:sp>
        <p:nvSpPr>
          <p:cNvPr id="6" name="Inhaltsplatzhalter 5">
            <a:extLst>
              <a:ext uri="{FF2B5EF4-FFF2-40B4-BE49-F238E27FC236}">
                <a16:creationId xmlns:a16="http://schemas.microsoft.com/office/drawing/2014/main" xmlns="" id="{B285B2BB-B118-4C3F-8FB4-0639D00F92F3}"/>
              </a:ext>
            </a:extLst>
          </p:cNvPr>
          <p:cNvSpPr>
            <a:spLocks noGrp="1"/>
          </p:cNvSpPr>
          <p:nvPr>
            <p:ph idx="1"/>
          </p:nvPr>
        </p:nvSpPr>
        <p:spPr/>
        <p:txBody>
          <a:bodyPr>
            <a:normAutofit/>
          </a:bodyPr>
          <a:lstStyle/>
          <a:p>
            <a:pPr marL="0" indent="0">
              <a:buNone/>
            </a:pPr>
            <a:r>
              <a:rPr lang="en-US" sz="2800" dirty="0"/>
              <a:t>JWT tokens are:</a:t>
            </a:r>
          </a:p>
        </p:txBody>
      </p:sp>
      <p:pic>
        <p:nvPicPr>
          <p:cNvPr id="7" name="Grafik 6">
            <a:extLst>
              <a:ext uri="{FF2B5EF4-FFF2-40B4-BE49-F238E27FC236}">
                <a16:creationId xmlns:a16="http://schemas.microsoft.com/office/drawing/2014/main" xmlns="" id="{3CCD99F5-ADD2-4043-82D3-78C78A079C23}"/>
              </a:ext>
            </a:extLst>
          </p:cNvPr>
          <p:cNvPicPr>
            <a:picLocks noChangeAspect="1"/>
          </p:cNvPicPr>
          <p:nvPr/>
        </p:nvPicPr>
        <p:blipFill rotWithShape="1">
          <a:blip r:embed="rId2"/>
          <a:srcRect b="63663"/>
          <a:stretch/>
        </p:blipFill>
        <p:spPr>
          <a:xfrm>
            <a:off x="232343" y="2354179"/>
            <a:ext cx="11727313" cy="2149642"/>
          </a:xfrm>
          <a:prstGeom prst="rect">
            <a:avLst/>
          </a:prstGeom>
        </p:spPr>
      </p:pic>
      <p:sp>
        <p:nvSpPr>
          <p:cNvPr id="8" name="Pfeil: nach rechts 7">
            <a:extLst>
              <a:ext uri="{FF2B5EF4-FFF2-40B4-BE49-F238E27FC236}">
                <a16:creationId xmlns:a16="http://schemas.microsoft.com/office/drawing/2014/main" xmlns="" id="{492DC723-3B65-43C6-8DE1-DA0FBF455EE8}"/>
              </a:ext>
            </a:extLst>
          </p:cNvPr>
          <p:cNvSpPr/>
          <p:nvPr/>
        </p:nvSpPr>
        <p:spPr>
          <a:xfrm>
            <a:off x="10218821" y="4983201"/>
            <a:ext cx="1106905" cy="48126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00704384"/>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F1E520E6-B569-4E08-BE2C-D456F3FF789B}"/>
              </a:ext>
            </a:extLst>
          </p:cNvPr>
          <p:cNvSpPr>
            <a:spLocks noGrp="1"/>
          </p:cNvSpPr>
          <p:nvPr>
            <p:ph type="title"/>
          </p:nvPr>
        </p:nvSpPr>
        <p:spPr/>
        <p:txBody>
          <a:bodyPr/>
          <a:lstStyle/>
          <a:p>
            <a:r>
              <a:rPr lang="en-US" dirty="0"/>
              <a:t>JavaScript Web Tokens and OAuth2</a:t>
            </a:r>
          </a:p>
        </p:txBody>
      </p:sp>
      <p:pic>
        <p:nvPicPr>
          <p:cNvPr id="4" name="Inhaltsplatzhalter 3">
            <a:extLst>
              <a:ext uri="{FF2B5EF4-FFF2-40B4-BE49-F238E27FC236}">
                <a16:creationId xmlns:a16="http://schemas.microsoft.com/office/drawing/2014/main" xmlns="" id="{47847B60-601F-4E6A-A972-DF371AB8437F}"/>
              </a:ext>
            </a:extLst>
          </p:cNvPr>
          <p:cNvPicPr>
            <a:picLocks noGrp="1" noChangeAspect="1"/>
          </p:cNvPicPr>
          <p:nvPr>
            <p:ph idx="1"/>
          </p:nvPr>
        </p:nvPicPr>
        <p:blipFill rotWithShape="1">
          <a:blip r:embed="rId2"/>
          <a:srcRect t="35228"/>
          <a:stretch/>
        </p:blipFill>
        <p:spPr>
          <a:xfrm>
            <a:off x="369704" y="1828800"/>
            <a:ext cx="11452592" cy="3742093"/>
          </a:xfrm>
          <a:prstGeom prst="rect">
            <a:avLst/>
          </a:prstGeom>
        </p:spPr>
      </p:pic>
    </p:spTree>
    <p:extLst>
      <p:ext uri="{BB962C8B-B14F-4D97-AF65-F5344CB8AC3E}">
        <p14:creationId xmlns:p14="http://schemas.microsoft.com/office/powerpoint/2010/main" val="2154480227"/>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40274A47-CF1C-4AD7-92C8-20ABAFDA93D7}"/>
              </a:ext>
            </a:extLst>
          </p:cNvPr>
          <p:cNvSpPr>
            <a:spLocks noGrp="1"/>
          </p:cNvSpPr>
          <p:nvPr>
            <p:ph type="title"/>
          </p:nvPr>
        </p:nvSpPr>
        <p:spPr/>
        <p:txBody>
          <a:bodyPr/>
          <a:lstStyle/>
          <a:p>
            <a:r>
              <a:rPr lang="en-US" dirty="0"/>
              <a:t>Modifying the authentication service to issue JavaScript Web Tokens</a:t>
            </a:r>
          </a:p>
        </p:txBody>
      </p:sp>
      <p:sp>
        <p:nvSpPr>
          <p:cNvPr id="3" name="Inhaltsplatzhalter 2">
            <a:extLst>
              <a:ext uri="{FF2B5EF4-FFF2-40B4-BE49-F238E27FC236}">
                <a16:creationId xmlns:a16="http://schemas.microsoft.com/office/drawing/2014/main" xmlns="" id="{D9072ECA-B61A-4E57-909A-A605534F3F1D}"/>
              </a:ext>
            </a:extLst>
          </p:cNvPr>
          <p:cNvSpPr>
            <a:spLocks noGrp="1"/>
          </p:cNvSpPr>
          <p:nvPr>
            <p:ph idx="1"/>
          </p:nvPr>
        </p:nvSpPr>
        <p:spPr>
          <a:xfrm>
            <a:off x="1295400" y="2005263"/>
            <a:ext cx="9601200" cy="3785937"/>
          </a:xfrm>
        </p:spPr>
        <p:txBody>
          <a:bodyPr>
            <a:normAutofit/>
          </a:bodyPr>
          <a:lstStyle/>
          <a:p>
            <a:r>
              <a:rPr lang="en-US" sz="2400" dirty="0"/>
              <a:t>Add the Spring Security dependency to the Maven pom.xml</a:t>
            </a:r>
          </a:p>
        </p:txBody>
      </p:sp>
      <p:pic>
        <p:nvPicPr>
          <p:cNvPr id="4" name="Grafik 3">
            <a:extLst>
              <a:ext uri="{FF2B5EF4-FFF2-40B4-BE49-F238E27FC236}">
                <a16:creationId xmlns:a16="http://schemas.microsoft.com/office/drawing/2014/main" xmlns="" id="{8907C655-0295-421B-BB71-321A2537E882}"/>
              </a:ext>
            </a:extLst>
          </p:cNvPr>
          <p:cNvPicPr>
            <a:picLocks noChangeAspect="1"/>
          </p:cNvPicPr>
          <p:nvPr/>
        </p:nvPicPr>
        <p:blipFill>
          <a:blip r:embed="rId2"/>
          <a:stretch>
            <a:fillRect/>
          </a:stretch>
        </p:blipFill>
        <p:spPr>
          <a:xfrm>
            <a:off x="1489081" y="2813074"/>
            <a:ext cx="9213837" cy="1501942"/>
          </a:xfrm>
          <a:prstGeom prst="rect">
            <a:avLst/>
          </a:prstGeom>
        </p:spPr>
      </p:pic>
    </p:spTree>
    <p:extLst>
      <p:ext uri="{BB962C8B-B14F-4D97-AF65-F5344CB8AC3E}">
        <p14:creationId xmlns:p14="http://schemas.microsoft.com/office/powerpoint/2010/main" val="358376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6CE8E6C4-AEAE-49E7-9250-55E7D0E95C6A}"/>
              </a:ext>
            </a:extLst>
          </p:cNvPr>
          <p:cNvSpPr>
            <a:spLocks noGrp="1"/>
          </p:cNvSpPr>
          <p:nvPr>
            <p:ph type="title"/>
          </p:nvPr>
        </p:nvSpPr>
        <p:spPr/>
        <p:txBody>
          <a:bodyPr/>
          <a:lstStyle/>
          <a:p>
            <a:r>
              <a:rPr lang="en-US" dirty="0"/>
              <a:t>Building a microservice with Spring Boot and Java</a:t>
            </a:r>
            <a:endParaRPr lang="de-AT" dirty="0"/>
          </a:p>
        </p:txBody>
      </p:sp>
      <p:pic>
        <p:nvPicPr>
          <p:cNvPr id="4" name="Inhaltsplatzhalter 3">
            <a:extLst>
              <a:ext uri="{FF2B5EF4-FFF2-40B4-BE49-F238E27FC236}">
                <a16:creationId xmlns:a16="http://schemas.microsoft.com/office/drawing/2014/main" xmlns="" id="{65831330-A9FF-40DF-9F8D-41855D2D6019}"/>
              </a:ext>
            </a:extLst>
          </p:cNvPr>
          <p:cNvPicPr>
            <a:picLocks noGrp="1" noChangeAspect="1"/>
          </p:cNvPicPr>
          <p:nvPr>
            <p:ph idx="1"/>
          </p:nvPr>
        </p:nvPicPr>
        <p:blipFill>
          <a:blip r:embed="rId2"/>
          <a:stretch>
            <a:fillRect/>
          </a:stretch>
        </p:blipFill>
        <p:spPr>
          <a:xfrm>
            <a:off x="1600200" y="1768189"/>
            <a:ext cx="8371114" cy="5089811"/>
          </a:xfrm>
          <a:prstGeom prst="rect">
            <a:avLst/>
          </a:prstGeom>
        </p:spPr>
      </p:pic>
    </p:spTree>
    <p:extLst>
      <p:ext uri="{BB962C8B-B14F-4D97-AF65-F5344CB8AC3E}">
        <p14:creationId xmlns:p14="http://schemas.microsoft.com/office/powerpoint/2010/main" val="1851352267"/>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40203A00-1445-44A0-A27A-4F760C73E5DC}"/>
              </a:ext>
            </a:extLst>
          </p:cNvPr>
          <p:cNvSpPr>
            <a:spLocks noGrp="1"/>
          </p:cNvSpPr>
          <p:nvPr>
            <p:ph type="title"/>
          </p:nvPr>
        </p:nvSpPr>
        <p:spPr/>
        <p:txBody>
          <a:bodyPr/>
          <a:lstStyle/>
          <a:p>
            <a:r>
              <a:rPr lang="en-US" dirty="0"/>
              <a:t>Modifying the authentication service to issue JavaScript Web Tokens</a:t>
            </a:r>
          </a:p>
        </p:txBody>
      </p:sp>
      <p:pic>
        <p:nvPicPr>
          <p:cNvPr id="4" name="Inhaltsplatzhalter 3">
            <a:extLst>
              <a:ext uri="{FF2B5EF4-FFF2-40B4-BE49-F238E27FC236}">
                <a16:creationId xmlns:a16="http://schemas.microsoft.com/office/drawing/2014/main" xmlns="" id="{7A81CC88-D0F0-4224-93E4-99DF41107D46}"/>
              </a:ext>
            </a:extLst>
          </p:cNvPr>
          <p:cNvPicPr>
            <a:picLocks noGrp="1" noChangeAspect="1"/>
          </p:cNvPicPr>
          <p:nvPr>
            <p:ph idx="1"/>
          </p:nvPr>
        </p:nvPicPr>
        <p:blipFill>
          <a:blip r:embed="rId2"/>
          <a:stretch>
            <a:fillRect/>
          </a:stretch>
        </p:blipFill>
        <p:spPr>
          <a:xfrm>
            <a:off x="138671" y="2306053"/>
            <a:ext cx="11914658" cy="2245894"/>
          </a:xfrm>
          <a:prstGeom prst="rect">
            <a:avLst/>
          </a:prstGeom>
        </p:spPr>
      </p:pic>
      <p:sp>
        <p:nvSpPr>
          <p:cNvPr id="5" name="Pfeil: nach rechts 4">
            <a:extLst>
              <a:ext uri="{FF2B5EF4-FFF2-40B4-BE49-F238E27FC236}">
                <a16:creationId xmlns:a16="http://schemas.microsoft.com/office/drawing/2014/main" xmlns="" id="{53849347-080C-40D1-9DEA-CC1648D1D407}"/>
              </a:ext>
            </a:extLst>
          </p:cNvPr>
          <p:cNvSpPr/>
          <p:nvPr/>
        </p:nvSpPr>
        <p:spPr>
          <a:xfrm>
            <a:off x="10254916" y="5078499"/>
            <a:ext cx="1283368" cy="59355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16142569"/>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nhaltsplatzhalter 3">
            <a:extLst>
              <a:ext uri="{FF2B5EF4-FFF2-40B4-BE49-F238E27FC236}">
                <a16:creationId xmlns:a16="http://schemas.microsoft.com/office/drawing/2014/main" xmlns="" id="{FA0D6210-11E4-4671-B796-4FDA04426585}"/>
              </a:ext>
            </a:extLst>
          </p:cNvPr>
          <p:cNvPicPr>
            <a:picLocks noGrp="1" noChangeAspect="1"/>
          </p:cNvPicPr>
          <p:nvPr>
            <p:ph idx="1"/>
          </p:nvPr>
        </p:nvPicPr>
        <p:blipFill>
          <a:blip r:embed="rId2"/>
          <a:stretch>
            <a:fillRect/>
          </a:stretch>
        </p:blipFill>
        <p:spPr>
          <a:xfrm>
            <a:off x="770021" y="312613"/>
            <a:ext cx="10651958" cy="6232773"/>
          </a:xfrm>
          <a:prstGeom prst="rect">
            <a:avLst/>
          </a:prstGeom>
        </p:spPr>
      </p:pic>
      <p:sp>
        <p:nvSpPr>
          <p:cNvPr id="5" name="Pfeil: nach rechts 4">
            <a:extLst>
              <a:ext uri="{FF2B5EF4-FFF2-40B4-BE49-F238E27FC236}">
                <a16:creationId xmlns:a16="http://schemas.microsoft.com/office/drawing/2014/main" xmlns="" id="{76D90802-9B6D-4635-BE0C-DF456D7A9EA0}"/>
              </a:ext>
            </a:extLst>
          </p:cNvPr>
          <p:cNvSpPr/>
          <p:nvPr/>
        </p:nvSpPr>
        <p:spPr>
          <a:xfrm>
            <a:off x="7331242" y="6272670"/>
            <a:ext cx="1315453" cy="5454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35522413"/>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nhaltsplatzhalter 3">
            <a:extLst>
              <a:ext uri="{FF2B5EF4-FFF2-40B4-BE49-F238E27FC236}">
                <a16:creationId xmlns:a16="http://schemas.microsoft.com/office/drawing/2014/main" xmlns="" id="{7BADC1C1-98D5-40AF-AEC2-5BDD6CF5BE83}"/>
              </a:ext>
            </a:extLst>
          </p:cNvPr>
          <p:cNvPicPr>
            <a:picLocks noGrp="1" noChangeAspect="1"/>
          </p:cNvPicPr>
          <p:nvPr>
            <p:ph idx="1"/>
          </p:nvPr>
        </p:nvPicPr>
        <p:blipFill rotWithShape="1">
          <a:blip r:embed="rId2"/>
          <a:srcRect t="8206"/>
          <a:stretch/>
        </p:blipFill>
        <p:spPr>
          <a:xfrm>
            <a:off x="82477" y="477252"/>
            <a:ext cx="12027045" cy="5069305"/>
          </a:xfrm>
          <a:prstGeom prst="rect">
            <a:avLst/>
          </a:prstGeom>
        </p:spPr>
      </p:pic>
    </p:spTree>
    <p:extLst>
      <p:ext uri="{BB962C8B-B14F-4D97-AF65-F5344CB8AC3E}">
        <p14:creationId xmlns:p14="http://schemas.microsoft.com/office/powerpoint/2010/main" val="3858457050"/>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nhaltsplatzhalter 3">
            <a:extLst>
              <a:ext uri="{FF2B5EF4-FFF2-40B4-BE49-F238E27FC236}">
                <a16:creationId xmlns:a16="http://schemas.microsoft.com/office/drawing/2014/main" xmlns="" id="{22622C3E-A07B-4568-9BE5-74C9DBCAE995}"/>
              </a:ext>
            </a:extLst>
          </p:cNvPr>
          <p:cNvPicPr>
            <a:picLocks noGrp="1" noChangeAspect="1"/>
          </p:cNvPicPr>
          <p:nvPr>
            <p:ph idx="1"/>
          </p:nvPr>
        </p:nvPicPr>
        <p:blipFill>
          <a:blip r:embed="rId2"/>
          <a:stretch>
            <a:fillRect/>
          </a:stretch>
        </p:blipFill>
        <p:spPr>
          <a:xfrm>
            <a:off x="938463" y="20096"/>
            <a:ext cx="10315073" cy="6817808"/>
          </a:xfrm>
          <a:prstGeom prst="rect">
            <a:avLst/>
          </a:prstGeom>
        </p:spPr>
      </p:pic>
      <p:sp>
        <p:nvSpPr>
          <p:cNvPr id="5" name="Pfeil: nach rechts 4">
            <a:extLst>
              <a:ext uri="{FF2B5EF4-FFF2-40B4-BE49-F238E27FC236}">
                <a16:creationId xmlns:a16="http://schemas.microsoft.com/office/drawing/2014/main" xmlns="" id="{EA7B88E6-3932-404A-9BA1-01D4537D4608}"/>
              </a:ext>
            </a:extLst>
          </p:cNvPr>
          <p:cNvSpPr/>
          <p:nvPr/>
        </p:nvSpPr>
        <p:spPr>
          <a:xfrm>
            <a:off x="9577137" y="6160169"/>
            <a:ext cx="1026695" cy="51334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47500707"/>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nhaltsplatzhalter 3">
            <a:extLst>
              <a:ext uri="{FF2B5EF4-FFF2-40B4-BE49-F238E27FC236}">
                <a16:creationId xmlns:a16="http://schemas.microsoft.com/office/drawing/2014/main" xmlns="" id="{D12B5D7C-B1F4-48FA-93A7-09B30384AF22}"/>
              </a:ext>
            </a:extLst>
          </p:cNvPr>
          <p:cNvPicPr>
            <a:picLocks noGrp="1" noChangeAspect="1"/>
          </p:cNvPicPr>
          <p:nvPr>
            <p:ph idx="1"/>
          </p:nvPr>
        </p:nvPicPr>
        <p:blipFill>
          <a:blip r:embed="rId2"/>
          <a:stretch>
            <a:fillRect/>
          </a:stretch>
        </p:blipFill>
        <p:spPr>
          <a:xfrm>
            <a:off x="225712" y="164431"/>
            <a:ext cx="11740575" cy="6529137"/>
          </a:xfrm>
          <a:prstGeom prst="rect">
            <a:avLst/>
          </a:prstGeom>
        </p:spPr>
      </p:pic>
    </p:spTree>
    <p:extLst>
      <p:ext uri="{BB962C8B-B14F-4D97-AF65-F5344CB8AC3E}">
        <p14:creationId xmlns:p14="http://schemas.microsoft.com/office/powerpoint/2010/main" val="1021819928"/>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nhaltsplatzhalter 3">
            <a:extLst>
              <a:ext uri="{FF2B5EF4-FFF2-40B4-BE49-F238E27FC236}">
                <a16:creationId xmlns:a16="http://schemas.microsoft.com/office/drawing/2014/main" xmlns="" id="{9B197CAD-8B15-47E8-938C-66FBF04A33DE}"/>
              </a:ext>
            </a:extLst>
          </p:cNvPr>
          <p:cNvPicPr>
            <a:picLocks noGrp="1" noChangeAspect="1"/>
          </p:cNvPicPr>
          <p:nvPr>
            <p:ph idx="1"/>
          </p:nvPr>
        </p:nvPicPr>
        <p:blipFill>
          <a:blip r:embed="rId2"/>
          <a:stretch>
            <a:fillRect/>
          </a:stretch>
        </p:blipFill>
        <p:spPr>
          <a:xfrm>
            <a:off x="1010653" y="173747"/>
            <a:ext cx="10170694" cy="6510506"/>
          </a:xfrm>
          <a:prstGeom prst="rect">
            <a:avLst/>
          </a:prstGeom>
        </p:spPr>
      </p:pic>
    </p:spTree>
    <p:extLst>
      <p:ext uri="{BB962C8B-B14F-4D97-AF65-F5344CB8AC3E}">
        <p14:creationId xmlns:p14="http://schemas.microsoft.com/office/powerpoint/2010/main" val="1916250915"/>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nhaltsplatzhalter 3">
            <a:extLst>
              <a:ext uri="{FF2B5EF4-FFF2-40B4-BE49-F238E27FC236}">
                <a16:creationId xmlns:a16="http://schemas.microsoft.com/office/drawing/2014/main" xmlns="" id="{0E206388-34E6-4227-93F4-639E06DA55F0}"/>
              </a:ext>
            </a:extLst>
          </p:cNvPr>
          <p:cNvPicPr>
            <a:picLocks noGrp="1" noChangeAspect="1"/>
          </p:cNvPicPr>
          <p:nvPr>
            <p:ph idx="1"/>
          </p:nvPr>
        </p:nvPicPr>
        <p:blipFill>
          <a:blip r:embed="rId2"/>
          <a:stretch>
            <a:fillRect/>
          </a:stretch>
        </p:blipFill>
        <p:spPr>
          <a:xfrm>
            <a:off x="763188" y="2201257"/>
            <a:ext cx="10665624" cy="2455486"/>
          </a:xfrm>
          <a:prstGeom prst="rect">
            <a:avLst/>
          </a:prstGeom>
        </p:spPr>
      </p:pic>
    </p:spTree>
    <p:extLst>
      <p:ext uri="{BB962C8B-B14F-4D97-AF65-F5344CB8AC3E}">
        <p14:creationId xmlns:p14="http://schemas.microsoft.com/office/powerpoint/2010/main" val="3958034244"/>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4E1FC710-C6AD-4F2D-A8BB-985BAD27DEEE}"/>
              </a:ext>
            </a:extLst>
          </p:cNvPr>
          <p:cNvSpPr>
            <a:spLocks noGrp="1"/>
          </p:cNvSpPr>
          <p:nvPr>
            <p:ph type="title"/>
          </p:nvPr>
        </p:nvSpPr>
        <p:spPr>
          <a:xfrm>
            <a:off x="1026695" y="503853"/>
            <a:ext cx="9869905" cy="1100358"/>
          </a:xfrm>
        </p:spPr>
        <p:txBody>
          <a:bodyPr/>
          <a:lstStyle/>
          <a:p>
            <a:r>
              <a:rPr lang="en-US" dirty="0"/>
              <a:t>Consuming JavaScript Web Tokens in your microservices</a:t>
            </a:r>
          </a:p>
        </p:txBody>
      </p:sp>
      <p:sp>
        <p:nvSpPr>
          <p:cNvPr id="3" name="Inhaltsplatzhalter 2">
            <a:extLst>
              <a:ext uri="{FF2B5EF4-FFF2-40B4-BE49-F238E27FC236}">
                <a16:creationId xmlns:a16="http://schemas.microsoft.com/office/drawing/2014/main" xmlns="" id="{682C7D1D-FA1C-4C4D-8D31-253D5737CD2C}"/>
              </a:ext>
            </a:extLst>
          </p:cNvPr>
          <p:cNvSpPr>
            <a:spLocks noGrp="1"/>
          </p:cNvSpPr>
          <p:nvPr>
            <p:ph idx="1"/>
          </p:nvPr>
        </p:nvSpPr>
        <p:spPr>
          <a:xfrm>
            <a:off x="545432" y="2037347"/>
            <a:ext cx="11277600" cy="3753853"/>
          </a:xfrm>
        </p:spPr>
        <p:txBody>
          <a:bodyPr>
            <a:normAutofit/>
          </a:bodyPr>
          <a:lstStyle/>
          <a:p>
            <a:pPr marL="0" indent="0">
              <a:lnSpc>
                <a:spcPct val="100000"/>
              </a:lnSpc>
              <a:buNone/>
            </a:pPr>
            <a:r>
              <a:rPr lang="en-US" sz="2500" dirty="0"/>
              <a:t>Creating a custom </a:t>
            </a:r>
            <a:r>
              <a:rPr lang="en-US" sz="2500" dirty="0" err="1"/>
              <a:t>RestTemplate</a:t>
            </a:r>
            <a:r>
              <a:rPr lang="en-US" sz="2500" dirty="0"/>
              <a:t> class to inject the JWT token in the </a:t>
            </a:r>
            <a:br>
              <a:rPr lang="en-US" sz="2500" dirty="0"/>
            </a:br>
            <a:r>
              <a:rPr lang="en-US" sz="2500" dirty="0"/>
              <a:t>licensing-service/</a:t>
            </a:r>
            <a:r>
              <a:rPr lang="en-US" sz="2500" dirty="0" err="1"/>
              <a:t>src</a:t>
            </a:r>
            <a:r>
              <a:rPr lang="en-US" sz="2500" dirty="0"/>
              <a:t>/main/java/com/</a:t>
            </a:r>
            <a:r>
              <a:rPr lang="en-US" sz="2500" dirty="0" err="1"/>
              <a:t>thoughtmechanix</a:t>
            </a:r>
            <a:r>
              <a:rPr lang="en-US" sz="2500" dirty="0"/>
              <a:t>/licenses/Application.java class</a:t>
            </a:r>
          </a:p>
        </p:txBody>
      </p:sp>
      <p:sp>
        <p:nvSpPr>
          <p:cNvPr id="5" name="Pfeil: nach rechts 4">
            <a:extLst>
              <a:ext uri="{FF2B5EF4-FFF2-40B4-BE49-F238E27FC236}">
                <a16:creationId xmlns:a16="http://schemas.microsoft.com/office/drawing/2014/main" xmlns="" id="{76ED20A6-6685-4B73-A70C-DCFFBE101C31}"/>
              </a:ext>
            </a:extLst>
          </p:cNvPr>
          <p:cNvSpPr/>
          <p:nvPr/>
        </p:nvSpPr>
        <p:spPr>
          <a:xfrm>
            <a:off x="10413331" y="4680284"/>
            <a:ext cx="966537" cy="43714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65186637"/>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nhaltsplatzhalter 3">
            <a:extLst>
              <a:ext uri="{FF2B5EF4-FFF2-40B4-BE49-F238E27FC236}">
                <a16:creationId xmlns:a16="http://schemas.microsoft.com/office/drawing/2014/main" xmlns="" id="{CA4C0456-0163-46A1-BD04-42DCA177022F}"/>
              </a:ext>
            </a:extLst>
          </p:cNvPr>
          <p:cNvPicPr>
            <a:picLocks noGrp="1" noChangeAspect="1"/>
          </p:cNvPicPr>
          <p:nvPr>
            <p:ph idx="1"/>
          </p:nvPr>
        </p:nvPicPr>
        <p:blipFill>
          <a:blip r:embed="rId2"/>
          <a:stretch>
            <a:fillRect/>
          </a:stretch>
        </p:blipFill>
        <p:spPr>
          <a:xfrm>
            <a:off x="694958" y="150777"/>
            <a:ext cx="10802083" cy="6075452"/>
          </a:xfrm>
          <a:prstGeom prst="rect">
            <a:avLst/>
          </a:prstGeom>
        </p:spPr>
      </p:pic>
    </p:spTree>
    <p:extLst>
      <p:ext uri="{BB962C8B-B14F-4D97-AF65-F5344CB8AC3E}">
        <p14:creationId xmlns:p14="http://schemas.microsoft.com/office/powerpoint/2010/main" val="1535246361"/>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a:extLst>
              <a:ext uri="{FF2B5EF4-FFF2-40B4-BE49-F238E27FC236}">
                <a16:creationId xmlns:a16="http://schemas.microsoft.com/office/drawing/2014/main" xmlns="" id="{CDA48F9E-9DE6-4602-B0DF-936647C0B37C}"/>
              </a:ext>
            </a:extLst>
          </p:cNvPr>
          <p:cNvPicPr>
            <a:picLocks noChangeAspect="1"/>
          </p:cNvPicPr>
          <p:nvPr/>
        </p:nvPicPr>
        <p:blipFill>
          <a:blip r:embed="rId2"/>
          <a:stretch>
            <a:fillRect/>
          </a:stretch>
        </p:blipFill>
        <p:spPr>
          <a:xfrm>
            <a:off x="675648" y="401053"/>
            <a:ext cx="10840704" cy="818147"/>
          </a:xfrm>
          <a:prstGeom prst="rect">
            <a:avLst/>
          </a:prstGeom>
        </p:spPr>
      </p:pic>
      <p:pic>
        <p:nvPicPr>
          <p:cNvPr id="4" name="Inhaltsplatzhalter 3">
            <a:extLst>
              <a:ext uri="{FF2B5EF4-FFF2-40B4-BE49-F238E27FC236}">
                <a16:creationId xmlns:a16="http://schemas.microsoft.com/office/drawing/2014/main" xmlns="" id="{7C1540C4-D3B7-403F-B3FA-01043CC960F0}"/>
              </a:ext>
            </a:extLst>
          </p:cNvPr>
          <p:cNvPicPr>
            <a:picLocks noGrp="1" noChangeAspect="1"/>
          </p:cNvPicPr>
          <p:nvPr>
            <p:ph idx="1"/>
          </p:nvPr>
        </p:nvPicPr>
        <p:blipFill>
          <a:blip r:embed="rId3"/>
          <a:stretch>
            <a:fillRect/>
          </a:stretch>
        </p:blipFill>
        <p:spPr>
          <a:xfrm>
            <a:off x="957293" y="1219200"/>
            <a:ext cx="10277413" cy="5494421"/>
          </a:xfrm>
          <a:prstGeom prst="rect">
            <a:avLst/>
          </a:prstGeom>
        </p:spPr>
      </p:pic>
    </p:spTree>
    <p:extLst>
      <p:ext uri="{BB962C8B-B14F-4D97-AF65-F5344CB8AC3E}">
        <p14:creationId xmlns:p14="http://schemas.microsoft.com/office/powerpoint/2010/main" val="5552746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B5B96B00-13DB-40BF-AA37-0349F73F939C}"/>
              </a:ext>
            </a:extLst>
          </p:cNvPr>
          <p:cNvSpPr>
            <a:spLocks noGrp="1"/>
          </p:cNvSpPr>
          <p:nvPr>
            <p:ph type="title"/>
          </p:nvPr>
        </p:nvSpPr>
        <p:spPr/>
        <p:txBody>
          <a:bodyPr/>
          <a:lstStyle/>
          <a:p>
            <a:r>
              <a:rPr lang="en-US" dirty="0"/>
              <a:t>Building a microservice with Spring Boot and Java</a:t>
            </a:r>
            <a:endParaRPr lang="de-AT" dirty="0"/>
          </a:p>
        </p:txBody>
      </p:sp>
      <p:sp>
        <p:nvSpPr>
          <p:cNvPr id="3" name="Inhaltsplatzhalter 2">
            <a:extLst>
              <a:ext uri="{FF2B5EF4-FFF2-40B4-BE49-F238E27FC236}">
                <a16:creationId xmlns:a16="http://schemas.microsoft.com/office/drawing/2014/main" xmlns="" id="{2870C7C3-D86D-4FDD-9ED6-8AF54AB17DC9}"/>
              </a:ext>
            </a:extLst>
          </p:cNvPr>
          <p:cNvSpPr>
            <a:spLocks noGrp="1"/>
          </p:cNvSpPr>
          <p:nvPr>
            <p:ph idx="1"/>
          </p:nvPr>
        </p:nvSpPr>
        <p:spPr/>
        <p:txBody>
          <a:bodyPr/>
          <a:lstStyle/>
          <a:p>
            <a:pPr marL="0" indent="0">
              <a:buNone/>
            </a:pPr>
            <a:r>
              <a:rPr lang="de-AT" dirty="0" err="1"/>
              <a:t>Developing</a:t>
            </a:r>
            <a:r>
              <a:rPr lang="de-AT" dirty="0"/>
              <a:t> </a:t>
            </a:r>
            <a:r>
              <a:rPr lang="de-AT" dirty="0" err="1"/>
              <a:t>with</a:t>
            </a:r>
            <a:r>
              <a:rPr lang="de-AT" dirty="0"/>
              <a:t> </a:t>
            </a:r>
            <a:r>
              <a:rPr lang="de-AT" dirty="0" err="1"/>
              <a:t>four</a:t>
            </a:r>
            <a:r>
              <a:rPr lang="de-AT" dirty="0"/>
              <a:t> </a:t>
            </a:r>
            <a:r>
              <a:rPr lang="de-AT" dirty="0" err="1"/>
              <a:t>key</a:t>
            </a:r>
            <a:r>
              <a:rPr lang="de-AT" dirty="0"/>
              <a:t> </a:t>
            </a:r>
            <a:r>
              <a:rPr lang="de-AT" dirty="0" err="1"/>
              <a:t>principles</a:t>
            </a:r>
            <a:r>
              <a:rPr lang="de-AT" dirty="0"/>
              <a:t>:</a:t>
            </a:r>
          </a:p>
          <a:p>
            <a:pPr marL="457200" indent="-457200">
              <a:buFont typeface="+mj-lt"/>
              <a:buAutoNum type="arabicPeriod"/>
            </a:pPr>
            <a:endParaRPr lang="de-AT" dirty="0"/>
          </a:p>
        </p:txBody>
      </p:sp>
      <p:pic>
        <p:nvPicPr>
          <p:cNvPr id="4" name="Grafik 3">
            <a:extLst>
              <a:ext uri="{FF2B5EF4-FFF2-40B4-BE49-F238E27FC236}">
                <a16:creationId xmlns:a16="http://schemas.microsoft.com/office/drawing/2014/main" xmlns="" id="{CC30F9C6-B410-48AD-9EE7-9C7643C26D04}"/>
              </a:ext>
            </a:extLst>
          </p:cNvPr>
          <p:cNvPicPr>
            <a:picLocks noChangeAspect="1"/>
          </p:cNvPicPr>
          <p:nvPr/>
        </p:nvPicPr>
        <p:blipFill>
          <a:blip r:embed="rId2"/>
          <a:stretch>
            <a:fillRect/>
          </a:stretch>
        </p:blipFill>
        <p:spPr>
          <a:xfrm>
            <a:off x="1390743" y="2356076"/>
            <a:ext cx="9410514" cy="2375581"/>
          </a:xfrm>
          <a:prstGeom prst="rect">
            <a:avLst/>
          </a:prstGeom>
        </p:spPr>
      </p:pic>
    </p:spTree>
    <p:extLst>
      <p:ext uri="{BB962C8B-B14F-4D97-AF65-F5344CB8AC3E}">
        <p14:creationId xmlns:p14="http://schemas.microsoft.com/office/powerpoint/2010/main" val="2279176998"/>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A3896E88-201D-4CE7-AAC4-EE46503BD2A0}"/>
              </a:ext>
            </a:extLst>
          </p:cNvPr>
          <p:cNvSpPr>
            <a:spLocks noGrp="1"/>
          </p:cNvSpPr>
          <p:nvPr>
            <p:ph type="title"/>
          </p:nvPr>
        </p:nvSpPr>
        <p:spPr>
          <a:xfrm>
            <a:off x="1295400" y="503854"/>
            <a:ext cx="9601200" cy="757704"/>
          </a:xfrm>
        </p:spPr>
        <p:txBody>
          <a:bodyPr/>
          <a:lstStyle/>
          <a:p>
            <a:r>
              <a:rPr lang="en-US" dirty="0"/>
              <a:t>Extending the JWT Token</a:t>
            </a:r>
          </a:p>
        </p:txBody>
      </p:sp>
      <p:pic>
        <p:nvPicPr>
          <p:cNvPr id="4" name="Inhaltsplatzhalter 3">
            <a:extLst>
              <a:ext uri="{FF2B5EF4-FFF2-40B4-BE49-F238E27FC236}">
                <a16:creationId xmlns:a16="http://schemas.microsoft.com/office/drawing/2014/main" xmlns="" id="{16A28EF8-61FE-48A8-BB60-B1467CA8A11D}"/>
              </a:ext>
            </a:extLst>
          </p:cNvPr>
          <p:cNvPicPr>
            <a:picLocks noGrp="1" noChangeAspect="1"/>
          </p:cNvPicPr>
          <p:nvPr>
            <p:ph idx="1"/>
          </p:nvPr>
        </p:nvPicPr>
        <p:blipFill>
          <a:blip r:embed="rId2"/>
          <a:stretch>
            <a:fillRect/>
          </a:stretch>
        </p:blipFill>
        <p:spPr>
          <a:xfrm>
            <a:off x="498587" y="1268799"/>
            <a:ext cx="11194826" cy="5085347"/>
          </a:xfrm>
          <a:prstGeom prst="rect">
            <a:avLst/>
          </a:prstGeom>
        </p:spPr>
      </p:pic>
      <p:sp>
        <p:nvSpPr>
          <p:cNvPr id="5" name="Pfeil: nach rechts 4">
            <a:extLst>
              <a:ext uri="{FF2B5EF4-FFF2-40B4-BE49-F238E27FC236}">
                <a16:creationId xmlns:a16="http://schemas.microsoft.com/office/drawing/2014/main" xmlns="" id="{7ABF157B-479C-4D96-B08C-0C8571998BE8}"/>
              </a:ext>
            </a:extLst>
          </p:cNvPr>
          <p:cNvSpPr/>
          <p:nvPr/>
        </p:nvSpPr>
        <p:spPr>
          <a:xfrm>
            <a:off x="7315199" y="6361387"/>
            <a:ext cx="1219200" cy="44233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44883487"/>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nhaltsplatzhalter 3">
            <a:extLst>
              <a:ext uri="{FF2B5EF4-FFF2-40B4-BE49-F238E27FC236}">
                <a16:creationId xmlns:a16="http://schemas.microsoft.com/office/drawing/2014/main" xmlns="" id="{B471D026-AFA7-4643-BA66-69357543F4B0}"/>
              </a:ext>
            </a:extLst>
          </p:cNvPr>
          <p:cNvPicPr>
            <a:picLocks noGrp="1" noChangeAspect="1"/>
          </p:cNvPicPr>
          <p:nvPr>
            <p:ph idx="1"/>
          </p:nvPr>
        </p:nvPicPr>
        <p:blipFill>
          <a:blip r:embed="rId2"/>
          <a:stretch>
            <a:fillRect/>
          </a:stretch>
        </p:blipFill>
        <p:spPr>
          <a:xfrm>
            <a:off x="279709" y="73918"/>
            <a:ext cx="11632582" cy="6710163"/>
          </a:xfrm>
          <a:prstGeom prst="rect">
            <a:avLst/>
          </a:prstGeom>
        </p:spPr>
      </p:pic>
    </p:spTree>
    <p:extLst>
      <p:ext uri="{BB962C8B-B14F-4D97-AF65-F5344CB8AC3E}">
        <p14:creationId xmlns:p14="http://schemas.microsoft.com/office/powerpoint/2010/main" val="2088156681"/>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F966F1D9-DD49-4750-B3EA-64176925B3C3}"/>
              </a:ext>
            </a:extLst>
          </p:cNvPr>
          <p:cNvSpPr>
            <a:spLocks noGrp="1"/>
          </p:cNvSpPr>
          <p:nvPr>
            <p:ph type="title"/>
          </p:nvPr>
        </p:nvSpPr>
        <p:spPr/>
        <p:txBody>
          <a:bodyPr/>
          <a:lstStyle/>
          <a:p>
            <a:r>
              <a:rPr lang="en-US" dirty="0"/>
              <a:t>Extending the JWT Token</a:t>
            </a:r>
          </a:p>
        </p:txBody>
      </p:sp>
      <p:pic>
        <p:nvPicPr>
          <p:cNvPr id="4" name="Inhaltsplatzhalter 3">
            <a:extLst>
              <a:ext uri="{FF2B5EF4-FFF2-40B4-BE49-F238E27FC236}">
                <a16:creationId xmlns:a16="http://schemas.microsoft.com/office/drawing/2014/main" xmlns="" id="{7EE937E2-1D93-450F-950B-17FEE24CEF37}"/>
              </a:ext>
            </a:extLst>
          </p:cNvPr>
          <p:cNvPicPr>
            <a:picLocks noGrp="1" noChangeAspect="1"/>
          </p:cNvPicPr>
          <p:nvPr>
            <p:ph idx="1"/>
          </p:nvPr>
        </p:nvPicPr>
        <p:blipFill>
          <a:blip r:embed="rId2"/>
          <a:stretch>
            <a:fillRect/>
          </a:stretch>
        </p:blipFill>
        <p:spPr>
          <a:xfrm>
            <a:off x="1729136" y="2262276"/>
            <a:ext cx="8733724" cy="3559717"/>
          </a:xfrm>
          <a:prstGeom prst="rect">
            <a:avLst/>
          </a:prstGeom>
        </p:spPr>
      </p:pic>
      <p:sp>
        <p:nvSpPr>
          <p:cNvPr id="5" name="Textfeld 4">
            <a:extLst>
              <a:ext uri="{FF2B5EF4-FFF2-40B4-BE49-F238E27FC236}">
                <a16:creationId xmlns:a16="http://schemas.microsoft.com/office/drawing/2014/main" xmlns="" id="{CD0FDDA2-3B90-4638-9BD9-462E89BCCA89}"/>
              </a:ext>
            </a:extLst>
          </p:cNvPr>
          <p:cNvSpPr txBox="1"/>
          <p:nvPr/>
        </p:nvSpPr>
        <p:spPr>
          <a:xfrm>
            <a:off x="1122946" y="1739056"/>
            <a:ext cx="9946105" cy="492443"/>
          </a:xfrm>
          <a:prstGeom prst="rect">
            <a:avLst/>
          </a:prstGeom>
          <a:noFill/>
        </p:spPr>
        <p:txBody>
          <a:bodyPr wrap="square" rtlCol="0">
            <a:spAutoFit/>
          </a:bodyPr>
          <a:lstStyle/>
          <a:p>
            <a:r>
              <a:rPr lang="en-US" sz="2600" dirty="0"/>
              <a:t>Tell the OAuth2 service to use the </a:t>
            </a:r>
            <a:r>
              <a:rPr lang="en-US" sz="2600" dirty="0" err="1"/>
              <a:t>JWTTokenEnhancer</a:t>
            </a:r>
            <a:r>
              <a:rPr lang="en-US" sz="2600" dirty="0"/>
              <a:t> class:</a:t>
            </a:r>
          </a:p>
        </p:txBody>
      </p:sp>
    </p:spTree>
    <p:extLst>
      <p:ext uri="{BB962C8B-B14F-4D97-AF65-F5344CB8AC3E}">
        <p14:creationId xmlns:p14="http://schemas.microsoft.com/office/powerpoint/2010/main" val="2853754854"/>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nhaltsplatzhalter 3">
            <a:extLst>
              <a:ext uri="{FF2B5EF4-FFF2-40B4-BE49-F238E27FC236}">
                <a16:creationId xmlns:a16="http://schemas.microsoft.com/office/drawing/2014/main" xmlns="" id="{0AE83689-C2C5-47A7-AD02-F05D071B4255}"/>
              </a:ext>
            </a:extLst>
          </p:cNvPr>
          <p:cNvPicPr>
            <a:picLocks noGrp="1" noChangeAspect="1"/>
          </p:cNvPicPr>
          <p:nvPr>
            <p:ph idx="1"/>
          </p:nvPr>
        </p:nvPicPr>
        <p:blipFill>
          <a:blip r:embed="rId2"/>
          <a:stretch>
            <a:fillRect/>
          </a:stretch>
        </p:blipFill>
        <p:spPr>
          <a:xfrm>
            <a:off x="1225561" y="-39596"/>
            <a:ext cx="9740877" cy="6897596"/>
          </a:xfrm>
          <a:prstGeom prst="rect">
            <a:avLst/>
          </a:prstGeom>
        </p:spPr>
      </p:pic>
    </p:spTree>
    <p:extLst>
      <p:ext uri="{BB962C8B-B14F-4D97-AF65-F5344CB8AC3E}">
        <p14:creationId xmlns:p14="http://schemas.microsoft.com/office/powerpoint/2010/main" val="4112127863"/>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4CCE55A9-1746-4BC4-AFCA-786C18C733F2}"/>
              </a:ext>
            </a:extLst>
          </p:cNvPr>
          <p:cNvSpPr>
            <a:spLocks noGrp="1"/>
          </p:cNvSpPr>
          <p:nvPr>
            <p:ph type="title"/>
          </p:nvPr>
        </p:nvSpPr>
        <p:spPr>
          <a:xfrm>
            <a:off x="1074821" y="503853"/>
            <a:ext cx="9821779" cy="978869"/>
          </a:xfrm>
        </p:spPr>
        <p:txBody>
          <a:bodyPr/>
          <a:lstStyle/>
          <a:p>
            <a:r>
              <a:rPr lang="en-US" dirty="0"/>
              <a:t>Parsing a custom field out of a JavaScript token</a:t>
            </a:r>
          </a:p>
        </p:txBody>
      </p:sp>
      <p:sp>
        <p:nvSpPr>
          <p:cNvPr id="3" name="Inhaltsplatzhalter 2">
            <a:extLst>
              <a:ext uri="{FF2B5EF4-FFF2-40B4-BE49-F238E27FC236}">
                <a16:creationId xmlns:a16="http://schemas.microsoft.com/office/drawing/2014/main" xmlns="" id="{DF823884-578B-469E-A34A-26A978BFC779}"/>
              </a:ext>
            </a:extLst>
          </p:cNvPr>
          <p:cNvSpPr>
            <a:spLocks noGrp="1"/>
          </p:cNvSpPr>
          <p:nvPr>
            <p:ph idx="1"/>
          </p:nvPr>
        </p:nvSpPr>
        <p:spPr/>
        <p:txBody>
          <a:bodyPr>
            <a:normAutofit/>
          </a:bodyPr>
          <a:lstStyle/>
          <a:p>
            <a:r>
              <a:rPr lang="en-US" sz="2400" dirty="0"/>
              <a:t>Add the JJWT library to the server´s pom.xml</a:t>
            </a:r>
          </a:p>
        </p:txBody>
      </p:sp>
      <p:pic>
        <p:nvPicPr>
          <p:cNvPr id="4" name="Grafik 3">
            <a:extLst>
              <a:ext uri="{FF2B5EF4-FFF2-40B4-BE49-F238E27FC236}">
                <a16:creationId xmlns:a16="http://schemas.microsoft.com/office/drawing/2014/main" xmlns="" id="{FA41DE53-0809-4526-B76B-4023939CD9CD}"/>
              </a:ext>
            </a:extLst>
          </p:cNvPr>
          <p:cNvPicPr>
            <a:picLocks noChangeAspect="1"/>
          </p:cNvPicPr>
          <p:nvPr/>
        </p:nvPicPr>
        <p:blipFill>
          <a:blip r:embed="rId2"/>
          <a:stretch>
            <a:fillRect/>
          </a:stretch>
        </p:blipFill>
        <p:spPr>
          <a:xfrm>
            <a:off x="2599103" y="2667692"/>
            <a:ext cx="6993794" cy="1921042"/>
          </a:xfrm>
          <a:prstGeom prst="rect">
            <a:avLst/>
          </a:prstGeom>
        </p:spPr>
      </p:pic>
    </p:spTree>
    <p:extLst>
      <p:ext uri="{BB962C8B-B14F-4D97-AF65-F5344CB8AC3E}">
        <p14:creationId xmlns:p14="http://schemas.microsoft.com/office/powerpoint/2010/main" val="1036153313"/>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nhaltsplatzhalter 3">
            <a:extLst>
              <a:ext uri="{FF2B5EF4-FFF2-40B4-BE49-F238E27FC236}">
                <a16:creationId xmlns:a16="http://schemas.microsoft.com/office/drawing/2014/main" xmlns="" id="{43B994BD-528F-4BBA-98B3-5AB3B6C7966E}"/>
              </a:ext>
            </a:extLst>
          </p:cNvPr>
          <p:cNvPicPr>
            <a:picLocks noGrp="1" noChangeAspect="1"/>
          </p:cNvPicPr>
          <p:nvPr>
            <p:ph idx="1"/>
          </p:nvPr>
        </p:nvPicPr>
        <p:blipFill>
          <a:blip r:embed="rId2"/>
          <a:stretch>
            <a:fillRect/>
          </a:stretch>
        </p:blipFill>
        <p:spPr>
          <a:xfrm>
            <a:off x="1364468" y="44213"/>
            <a:ext cx="9463064" cy="6769573"/>
          </a:xfrm>
          <a:prstGeom prst="rect">
            <a:avLst/>
          </a:prstGeom>
        </p:spPr>
      </p:pic>
    </p:spTree>
    <p:extLst>
      <p:ext uri="{BB962C8B-B14F-4D97-AF65-F5344CB8AC3E}">
        <p14:creationId xmlns:p14="http://schemas.microsoft.com/office/powerpoint/2010/main" val="4242915852"/>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7860F597-1C47-47AF-A782-E102AB1929EE}"/>
              </a:ext>
            </a:extLst>
          </p:cNvPr>
          <p:cNvSpPr>
            <a:spLocks noGrp="1"/>
          </p:cNvSpPr>
          <p:nvPr>
            <p:ph type="title"/>
          </p:nvPr>
        </p:nvSpPr>
        <p:spPr>
          <a:xfrm>
            <a:off x="898358" y="503853"/>
            <a:ext cx="9998242" cy="978869"/>
          </a:xfrm>
        </p:spPr>
        <p:txBody>
          <a:bodyPr/>
          <a:lstStyle/>
          <a:p>
            <a:r>
              <a:rPr lang="en-US" dirty="0"/>
              <a:t>Some closing thoughts on microservice security</a:t>
            </a:r>
          </a:p>
        </p:txBody>
      </p:sp>
      <p:pic>
        <p:nvPicPr>
          <p:cNvPr id="4" name="Inhaltsplatzhalter 3">
            <a:extLst>
              <a:ext uri="{FF2B5EF4-FFF2-40B4-BE49-F238E27FC236}">
                <a16:creationId xmlns:a16="http://schemas.microsoft.com/office/drawing/2014/main" xmlns="" id="{9E010434-A125-4F67-B02C-82F6E5290C0E}"/>
              </a:ext>
            </a:extLst>
          </p:cNvPr>
          <p:cNvPicPr>
            <a:picLocks noGrp="1" noChangeAspect="1"/>
          </p:cNvPicPr>
          <p:nvPr>
            <p:ph idx="1"/>
          </p:nvPr>
        </p:nvPicPr>
        <p:blipFill>
          <a:blip r:embed="rId2"/>
          <a:stretch>
            <a:fillRect/>
          </a:stretch>
        </p:blipFill>
        <p:spPr>
          <a:xfrm>
            <a:off x="351373" y="2343202"/>
            <a:ext cx="11489253" cy="2171595"/>
          </a:xfrm>
          <a:prstGeom prst="rect">
            <a:avLst/>
          </a:prstGeom>
        </p:spPr>
      </p:pic>
    </p:spTree>
    <p:extLst>
      <p:ext uri="{BB962C8B-B14F-4D97-AF65-F5344CB8AC3E}">
        <p14:creationId xmlns:p14="http://schemas.microsoft.com/office/powerpoint/2010/main" val="3806684676"/>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nhaltsplatzhalter 3">
            <a:extLst>
              <a:ext uri="{FF2B5EF4-FFF2-40B4-BE49-F238E27FC236}">
                <a16:creationId xmlns:a16="http://schemas.microsoft.com/office/drawing/2014/main" xmlns="" id="{8B906EC2-4970-43F7-B887-58C9DA0E4957}"/>
              </a:ext>
            </a:extLst>
          </p:cNvPr>
          <p:cNvPicPr>
            <a:picLocks noGrp="1" noChangeAspect="1"/>
          </p:cNvPicPr>
          <p:nvPr>
            <p:ph idx="1"/>
          </p:nvPr>
        </p:nvPicPr>
        <p:blipFill>
          <a:blip r:embed="rId2"/>
          <a:stretch>
            <a:fillRect/>
          </a:stretch>
        </p:blipFill>
        <p:spPr>
          <a:xfrm>
            <a:off x="393031" y="-7928"/>
            <a:ext cx="11405937" cy="6865928"/>
          </a:xfrm>
          <a:prstGeom prst="rect">
            <a:avLst/>
          </a:prstGeom>
        </p:spPr>
      </p:pic>
    </p:spTree>
    <p:extLst>
      <p:ext uri="{BB962C8B-B14F-4D97-AF65-F5344CB8AC3E}">
        <p14:creationId xmlns:p14="http://schemas.microsoft.com/office/powerpoint/2010/main" val="1224768268"/>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794C6319-42B3-42CA-8511-7158A44A4273}"/>
              </a:ext>
            </a:extLst>
          </p:cNvPr>
          <p:cNvSpPr>
            <a:spLocks noGrp="1"/>
          </p:cNvSpPr>
          <p:nvPr>
            <p:ph type="ctrTitle"/>
          </p:nvPr>
        </p:nvSpPr>
        <p:spPr/>
        <p:txBody>
          <a:bodyPr>
            <a:normAutofit fontScale="90000"/>
          </a:bodyPr>
          <a:lstStyle/>
          <a:p>
            <a:r>
              <a:rPr lang="en-GB" dirty="0"/>
              <a:t>Event-driven architecture with Spring Cloud Stream</a:t>
            </a:r>
            <a:endParaRPr lang="en-US" dirty="0"/>
          </a:p>
        </p:txBody>
      </p:sp>
      <p:sp>
        <p:nvSpPr>
          <p:cNvPr id="4" name="Untertitel 3">
            <a:extLst>
              <a:ext uri="{FF2B5EF4-FFF2-40B4-BE49-F238E27FC236}">
                <a16:creationId xmlns:a16="http://schemas.microsoft.com/office/drawing/2014/main" xmlns="" id="{0F4C3F70-1A37-4115-87CA-DE46308A40E9}"/>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738826198"/>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F7FC2A1E-829D-4AD4-B6D0-A0594ED7000D}"/>
              </a:ext>
            </a:extLst>
          </p:cNvPr>
          <p:cNvSpPr>
            <a:spLocks noGrp="1"/>
          </p:cNvSpPr>
          <p:nvPr>
            <p:ph type="title"/>
          </p:nvPr>
        </p:nvSpPr>
        <p:spPr>
          <a:xfrm>
            <a:off x="962526" y="503853"/>
            <a:ext cx="9934074" cy="1068273"/>
          </a:xfrm>
        </p:spPr>
        <p:txBody>
          <a:bodyPr/>
          <a:lstStyle/>
          <a:p>
            <a:r>
              <a:rPr lang="en-US" dirty="0"/>
              <a:t>The case for messaging, EDA, and microservices</a:t>
            </a:r>
          </a:p>
        </p:txBody>
      </p:sp>
      <p:sp>
        <p:nvSpPr>
          <p:cNvPr id="3" name="Inhaltsplatzhalter 2">
            <a:extLst>
              <a:ext uri="{FF2B5EF4-FFF2-40B4-BE49-F238E27FC236}">
                <a16:creationId xmlns:a16="http://schemas.microsoft.com/office/drawing/2014/main" xmlns="" id="{EAFCFC1D-B792-44A9-80C0-584D0AD1E73C}"/>
              </a:ext>
            </a:extLst>
          </p:cNvPr>
          <p:cNvSpPr>
            <a:spLocks noGrp="1"/>
          </p:cNvSpPr>
          <p:nvPr>
            <p:ph idx="1"/>
          </p:nvPr>
        </p:nvSpPr>
        <p:spPr/>
        <p:txBody>
          <a:bodyPr>
            <a:normAutofit/>
          </a:bodyPr>
          <a:lstStyle/>
          <a:p>
            <a:pPr marL="0" indent="0">
              <a:buNone/>
            </a:pPr>
            <a:r>
              <a:rPr lang="en-US" sz="2400" dirty="0"/>
              <a:t>As you look at implementing a caching solution, you realize you have three core requirements:</a:t>
            </a:r>
          </a:p>
          <a:p>
            <a:r>
              <a:rPr lang="en-US" sz="2400" dirty="0"/>
              <a:t>The cached data needs to be consistent across all instances of the licensing service</a:t>
            </a:r>
          </a:p>
          <a:p>
            <a:r>
              <a:rPr lang="en-US" sz="2400" dirty="0"/>
              <a:t>You cannot cache the organization data within the memory of the container hosting the licensing service</a:t>
            </a:r>
          </a:p>
          <a:p>
            <a:r>
              <a:rPr lang="en-US" sz="2400" dirty="0"/>
              <a:t>When an organization record changes via an update or delete, you want the licensing service to recognize that there has been a state change in the organization service</a:t>
            </a:r>
          </a:p>
        </p:txBody>
      </p:sp>
    </p:spTree>
    <p:extLst>
      <p:ext uri="{BB962C8B-B14F-4D97-AF65-F5344CB8AC3E}">
        <p14:creationId xmlns:p14="http://schemas.microsoft.com/office/powerpoint/2010/main" val="7028881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B5B96B00-13DB-40BF-AA37-0349F73F939C}"/>
              </a:ext>
            </a:extLst>
          </p:cNvPr>
          <p:cNvSpPr>
            <a:spLocks noGrp="1"/>
          </p:cNvSpPr>
          <p:nvPr>
            <p:ph type="title"/>
          </p:nvPr>
        </p:nvSpPr>
        <p:spPr/>
        <p:txBody>
          <a:bodyPr/>
          <a:lstStyle/>
          <a:p>
            <a:r>
              <a:rPr lang="en-US" dirty="0"/>
              <a:t>Building a microservice with Spring Boot and Java</a:t>
            </a:r>
            <a:endParaRPr lang="de-AT" dirty="0"/>
          </a:p>
        </p:txBody>
      </p:sp>
      <p:sp>
        <p:nvSpPr>
          <p:cNvPr id="3" name="Inhaltsplatzhalter 2">
            <a:extLst>
              <a:ext uri="{FF2B5EF4-FFF2-40B4-BE49-F238E27FC236}">
                <a16:creationId xmlns:a16="http://schemas.microsoft.com/office/drawing/2014/main" xmlns="" id="{2870C7C3-D86D-4FDD-9ED6-8AF54AB17DC9}"/>
              </a:ext>
            </a:extLst>
          </p:cNvPr>
          <p:cNvSpPr>
            <a:spLocks noGrp="1"/>
          </p:cNvSpPr>
          <p:nvPr>
            <p:ph idx="1"/>
          </p:nvPr>
        </p:nvSpPr>
        <p:spPr/>
        <p:txBody>
          <a:bodyPr/>
          <a:lstStyle/>
          <a:p>
            <a:pPr marL="0" indent="0">
              <a:buNone/>
            </a:pPr>
            <a:r>
              <a:rPr lang="de-AT" dirty="0" err="1"/>
              <a:t>Developing</a:t>
            </a:r>
            <a:r>
              <a:rPr lang="de-AT" dirty="0"/>
              <a:t> </a:t>
            </a:r>
            <a:r>
              <a:rPr lang="de-AT" dirty="0" err="1"/>
              <a:t>with</a:t>
            </a:r>
            <a:r>
              <a:rPr lang="de-AT" dirty="0"/>
              <a:t> </a:t>
            </a:r>
            <a:r>
              <a:rPr lang="de-AT" dirty="0" err="1"/>
              <a:t>four</a:t>
            </a:r>
            <a:r>
              <a:rPr lang="de-AT" dirty="0"/>
              <a:t> </a:t>
            </a:r>
            <a:r>
              <a:rPr lang="de-AT" dirty="0" err="1"/>
              <a:t>key</a:t>
            </a:r>
            <a:r>
              <a:rPr lang="de-AT" dirty="0"/>
              <a:t> </a:t>
            </a:r>
            <a:r>
              <a:rPr lang="de-AT" dirty="0" err="1"/>
              <a:t>principles</a:t>
            </a:r>
            <a:r>
              <a:rPr lang="de-AT" dirty="0"/>
              <a:t>:</a:t>
            </a:r>
          </a:p>
          <a:p>
            <a:pPr marL="457200" indent="-457200">
              <a:buFont typeface="+mj-lt"/>
              <a:buAutoNum type="arabicPeriod"/>
            </a:pPr>
            <a:endParaRPr lang="de-AT" dirty="0"/>
          </a:p>
        </p:txBody>
      </p:sp>
      <p:pic>
        <p:nvPicPr>
          <p:cNvPr id="4" name="Grafik 3">
            <a:extLst>
              <a:ext uri="{FF2B5EF4-FFF2-40B4-BE49-F238E27FC236}">
                <a16:creationId xmlns:a16="http://schemas.microsoft.com/office/drawing/2014/main" xmlns="" id="{42863978-E6A7-460A-A93E-5594A408B5F1}"/>
              </a:ext>
            </a:extLst>
          </p:cNvPr>
          <p:cNvPicPr>
            <a:picLocks noChangeAspect="1"/>
          </p:cNvPicPr>
          <p:nvPr/>
        </p:nvPicPr>
        <p:blipFill rotWithShape="1">
          <a:blip r:embed="rId2"/>
          <a:srcRect t="7869"/>
          <a:stretch/>
        </p:blipFill>
        <p:spPr>
          <a:xfrm>
            <a:off x="1523569" y="2382366"/>
            <a:ext cx="9144861" cy="2454758"/>
          </a:xfrm>
          <a:prstGeom prst="rect">
            <a:avLst/>
          </a:prstGeom>
        </p:spPr>
      </p:pic>
    </p:spTree>
    <p:extLst>
      <p:ext uri="{BB962C8B-B14F-4D97-AF65-F5344CB8AC3E}">
        <p14:creationId xmlns:p14="http://schemas.microsoft.com/office/powerpoint/2010/main" val="2560116531"/>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8C922E27-2FDC-4A98-9C15-6657028F4527}"/>
              </a:ext>
            </a:extLst>
          </p:cNvPr>
          <p:cNvSpPr>
            <a:spLocks noGrp="1"/>
          </p:cNvSpPr>
          <p:nvPr>
            <p:ph type="title"/>
          </p:nvPr>
        </p:nvSpPr>
        <p:spPr>
          <a:xfrm>
            <a:off x="0" y="1"/>
            <a:ext cx="10896600" cy="1026694"/>
          </a:xfrm>
        </p:spPr>
        <p:txBody>
          <a:bodyPr/>
          <a:lstStyle/>
          <a:p>
            <a:r>
              <a:rPr lang="en-US" dirty="0"/>
              <a:t>Using synchronous request-response approach to communicate state change</a:t>
            </a:r>
          </a:p>
        </p:txBody>
      </p:sp>
      <p:pic>
        <p:nvPicPr>
          <p:cNvPr id="4" name="Inhaltsplatzhalter 3">
            <a:extLst>
              <a:ext uri="{FF2B5EF4-FFF2-40B4-BE49-F238E27FC236}">
                <a16:creationId xmlns:a16="http://schemas.microsoft.com/office/drawing/2014/main" xmlns="" id="{39336F83-E6AC-4DD4-B3B2-25B4312E49B9}"/>
              </a:ext>
            </a:extLst>
          </p:cNvPr>
          <p:cNvPicPr>
            <a:picLocks noGrp="1" noChangeAspect="1"/>
          </p:cNvPicPr>
          <p:nvPr>
            <p:ph idx="1"/>
          </p:nvPr>
        </p:nvPicPr>
        <p:blipFill>
          <a:blip r:embed="rId2"/>
          <a:stretch>
            <a:fillRect/>
          </a:stretch>
        </p:blipFill>
        <p:spPr>
          <a:xfrm>
            <a:off x="786063" y="990781"/>
            <a:ext cx="10619874" cy="5867218"/>
          </a:xfrm>
          <a:prstGeom prst="rect">
            <a:avLst/>
          </a:prstGeom>
        </p:spPr>
      </p:pic>
    </p:spTree>
    <p:extLst>
      <p:ext uri="{BB962C8B-B14F-4D97-AF65-F5344CB8AC3E}">
        <p14:creationId xmlns:p14="http://schemas.microsoft.com/office/powerpoint/2010/main" val="2135472356"/>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B2E7FDA1-2B93-41AC-A29A-6E71D9A79291}"/>
              </a:ext>
            </a:extLst>
          </p:cNvPr>
          <p:cNvSpPr>
            <a:spLocks noGrp="1"/>
          </p:cNvSpPr>
          <p:nvPr>
            <p:ph type="title"/>
          </p:nvPr>
        </p:nvSpPr>
        <p:spPr>
          <a:xfrm>
            <a:off x="1128660" y="401053"/>
            <a:ext cx="9767940" cy="1081669"/>
          </a:xfrm>
        </p:spPr>
        <p:txBody>
          <a:bodyPr/>
          <a:lstStyle/>
          <a:p>
            <a:r>
              <a:rPr lang="en-US" dirty="0"/>
              <a:t>Using synchronous request-response approach to communicate state change</a:t>
            </a:r>
          </a:p>
        </p:txBody>
      </p:sp>
      <p:pic>
        <p:nvPicPr>
          <p:cNvPr id="4" name="Inhaltsplatzhalter 3">
            <a:extLst>
              <a:ext uri="{FF2B5EF4-FFF2-40B4-BE49-F238E27FC236}">
                <a16:creationId xmlns:a16="http://schemas.microsoft.com/office/drawing/2014/main" xmlns="" id="{315F8F9D-E063-4D7D-B2FB-29A6E446009D}"/>
              </a:ext>
            </a:extLst>
          </p:cNvPr>
          <p:cNvPicPr>
            <a:picLocks noGrp="1" noChangeAspect="1"/>
          </p:cNvPicPr>
          <p:nvPr>
            <p:ph idx="1"/>
          </p:nvPr>
        </p:nvPicPr>
        <p:blipFill>
          <a:blip r:embed="rId2"/>
          <a:stretch>
            <a:fillRect/>
          </a:stretch>
        </p:blipFill>
        <p:spPr>
          <a:xfrm>
            <a:off x="1128660" y="1909010"/>
            <a:ext cx="9934679" cy="3590465"/>
          </a:xfrm>
          <a:prstGeom prst="rect">
            <a:avLst/>
          </a:prstGeom>
        </p:spPr>
      </p:pic>
    </p:spTree>
    <p:extLst>
      <p:ext uri="{BB962C8B-B14F-4D97-AF65-F5344CB8AC3E}">
        <p14:creationId xmlns:p14="http://schemas.microsoft.com/office/powerpoint/2010/main" val="3183092247"/>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7A97E465-6C13-4DEF-BC07-53226A861E7D}"/>
              </a:ext>
            </a:extLst>
          </p:cNvPr>
          <p:cNvSpPr>
            <a:spLocks noGrp="1"/>
          </p:cNvSpPr>
          <p:nvPr>
            <p:ph type="title"/>
          </p:nvPr>
        </p:nvSpPr>
        <p:spPr/>
        <p:txBody>
          <a:bodyPr/>
          <a:lstStyle/>
          <a:p>
            <a:endParaRPr lang="en-US"/>
          </a:p>
        </p:txBody>
      </p:sp>
      <p:pic>
        <p:nvPicPr>
          <p:cNvPr id="4" name="Inhaltsplatzhalter 3">
            <a:extLst>
              <a:ext uri="{FF2B5EF4-FFF2-40B4-BE49-F238E27FC236}">
                <a16:creationId xmlns:a16="http://schemas.microsoft.com/office/drawing/2014/main" xmlns="" id="{EAECFAFB-A688-4BAA-ACB4-749A34DCCCF2}"/>
              </a:ext>
            </a:extLst>
          </p:cNvPr>
          <p:cNvPicPr>
            <a:picLocks noGrp="1" noChangeAspect="1"/>
          </p:cNvPicPr>
          <p:nvPr>
            <p:ph idx="1"/>
          </p:nvPr>
        </p:nvPicPr>
        <p:blipFill>
          <a:blip r:embed="rId2"/>
          <a:stretch>
            <a:fillRect/>
          </a:stretch>
        </p:blipFill>
        <p:spPr>
          <a:xfrm>
            <a:off x="450184" y="27998"/>
            <a:ext cx="11291632" cy="6830002"/>
          </a:xfrm>
          <a:prstGeom prst="rect">
            <a:avLst/>
          </a:prstGeom>
        </p:spPr>
      </p:pic>
    </p:spTree>
    <p:extLst>
      <p:ext uri="{BB962C8B-B14F-4D97-AF65-F5344CB8AC3E}">
        <p14:creationId xmlns:p14="http://schemas.microsoft.com/office/powerpoint/2010/main" val="1031512251"/>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8EFFA683-8573-4A93-BEDD-5C3B57516B99}"/>
              </a:ext>
            </a:extLst>
          </p:cNvPr>
          <p:cNvSpPr>
            <a:spLocks noGrp="1"/>
          </p:cNvSpPr>
          <p:nvPr>
            <p:ph type="title"/>
          </p:nvPr>
        </p:nvSpPr>
        <p:spPr/>
        <p:txBody>
          <a:bodyPr/>
          <a:lstStyle/>
          <a:p>
            <a:r>
              <a:rPr lang="en-US" dirty="0"/>
              <a:t>Downsides of a messaging architecture</a:t>
            </a:r>
          </a:p>
        </p:txBody>
      </p:sp>
      <p:pic>
        <p:nvPicPr>
          <p:cNvPr id="4" name="Inhaltsplatzhalter 3">
            <a:extLst>
              <a:ext uri="{FF2B5EF4-FFF2-40B4-BE49-F238E27FC236}">
                <a16:creationId xmlns:a16="http://schemas.microsoft.com/office/drawing/2014/main" xmlns="" id="{6CD3E14D-4E65-4D1B-AD84-66DC82EC78E8}"/>
              </a:ext>
            </a:extLst>
          </p:cNvPr>
          <p:cNvPicPr>
            <a:picLocks noGrp="1" noChangeAspect="1"/>
          </p:cNvPicPr>
          <p:nvPr>
            <p:ph idx="1"/>
          </p:nvPr>
        </p:nvPicPr>
        <p:blipFill>
          <a:blip r:embed="rId2"/>
          <a:stretch>
            <a:fillRect/>
          </a:stretch>
        </p:blipFill>
        <p:spPr>
          <a:xfrm>
            <a:off x="373580" y="2097484"/>
            <a:ext cx="11444840" cy="2663031"/>
          </a:xfrm>
          <a:prstGeom prst="rect">
            <a:avLst/>
          </a:prstGeom>
        </p:spPr>
      </p:pic>
    </p:spTree>
    <p:extLst>
      <p:ext uri="{BB962C8B-B14F-4D97-AF65-F5344CB8AC3E}">
        <p14:creationId xmlns:p14="http://schemas.microsoft.com/office/powerpoint/2010/main" val="1056470459"/>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AB97425C-08F4-4873-8BD4-6F5C7C8CA310}"/>
              </a:ext>
            </a:extLst>
          </p:cNvPr>
          <p:cNvSpPr>
            <a:spLocks noGrp="1"/>
          </p:cNvSpPr>
          <p:nvPr>
            <p:ph type="ctrTitle"/>
          </p:nvPr>
        </p:nvSpPr>
        <p:spPr/>
        <p:txBody>
          <a:bodyPr/>
          <a:lstStyle/>
          <a:p>
            <a:r>
              <a:rPr lang="en-US" dirty="0"/>
              <a:t>Introducing Spring Cloud Stream</a:t>
            </a:r>
          </a:p>
        </p:txBody>
      </p:sp>
      <p:sp>
        <p:nvSpPr>
          <p:cNvPr id="4" name="Untertitel 3">
            <a:extLst>
              <a:ext uri="{FF2B5EF4-FFF2-40B4-BE49-F238E27FC236}">
                <a16:creationId xmlns:a16="http://schemas.microsoft.com/office/drawing/2014/main" xmlns="" id="{A0744DF5-4D8E-4F10-AAAA-B46ED0692A34}"/>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500846871"/>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nhaltsplatzhalter 3">
            <a:extLst>
              <a:ext uri="{FF2B5EF4-FFF2-40B4-BE49-F238E27FC236}">
                <a16:creationId xmlns:a16="http://schemas.microsoft.com/office/drawing/2014/main" xmlns="" id="{85AC8E17-6122-48AA-B6AC-79CBB96DC3C8}"/>
              </a:ext>
            </a:extLst>
          </p:cNvPr>
          <p:cNvPicPr>
            <a:picLocks noGrp="1" noChangeAspect="1"/>
          </p:cNvPicPr>
          <p:nvPr>
            <p:ph idx="1"/>
          </p:nvPr>
        </p:nvPicPr>
        <p:blipFill>
          <a:blip r:embed="rId2"/>
          <a:stretch>
            <a:fillRect/>
          </a:stretch>
        </p:blipFill>
        <p:spPr>
          <a:xfrm>
            <a:off x="827383" y="160914"/>
            <a:ext cx="10537234" cy="6536172"/>
          </a:xfrm>
          <a:prstGeom prst="rect">
            <a:avLst/>
          </a:prstGeom>
        </p:spPr>
      </p:pic>
    </p:spTree>
    <p:extLst>
      <p:ext uri="{BB962C8B-B14F-4D97-AF65-F5344CB8AC3E}">
        <p14:creationId xmlns:p14="http://schemas.microsoft.com/office/powerpoint/2010/main" val="2218486238"/>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nhaltsplatzhalter 3">
            <a:extLst>
              <a:ext uri="{FF2B5EF4-FFF2-40B4-BE49-F238E27FC236}">
                <a16:creationId xmlns:a16="http://schemas.microsoft.com/office/drawing/2014/main" xmlns="" id="{633C6BE4-557E-4F8F-86ED-D7749A9A9B64}"/>
              </a:ext>
            </a:extLst>
          </p:cNvPr>
          <p:cNvPicPr>
            <a:picLocks noGrp="1" noChangeAspect="1"/>
          </p:cNvPicPr>
          <p:nvPr>
            <p:ph idx="1"/>
          </p:nvPr>
        </p:nvPicPr>
        <p:blipFill>
          <a:blip r:embed="rId2"/>
          <a:stretch>
            <a:fillRect/>
          </a:stretch>
        </p:blipFill>
        <p:spPr>
          <a:xfrm>
            <a:off x="230682" y="467591"/>
            <a:ext cx="11730635" cy="5601976"/>
          </a:xfrm>
          <a:prstGeom prst="rect">
            <a:avLst/>
          </a:prstGeom>
        </p:spPr>
      </p:pic>
    </p:spTree>
    <p:extLst>
      <p:ext uri="{BB962C8B-B14F-4D97-AF65-F5344CB8AC3E}">
        <p14:creationId xmlns:p14="http://schemas.microsoft.com/office/powerpoint/2010/main" val="1781558652"/>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nhaltsplatzhalter 3">
            <a:extLst>
              <a:ext uri="{FF2B5EF4-FFF2-40B4-BE49-F238E27FC236}">
                <a16:creationId xmlns:a16="http://schemas.microsoft.com/office/drawing/2014/main" xmlns="" id="{4F2BD16F-101B-4B1F-8F52-5B19810172A0}"/>
              </a:ext>
            </a:extLst>
          </p:cNvPr>
          <p:cNvPicPr>
            <a:picLocks noGrp="1" noChangeAspect="1"/>
          </p:cNvPicPr>
          <p:nvPr>
            <p:ph idx="1"/>
          </p:nvPr>
        </p:nvPicPr>
        <p:blipFill>
          <a:blip r:embed="rId2"/>
          <a:stretch>
            <a:fillRect/>
          </a:stretch>
        </p:blipFill>
        <p:spPr>
          <a:xfrm>
            <a:off x="2967789" y="0"/>
            <a:ext cx="9224211" cy="6879383"/>
          </a:xfrm>
          <a:prstGeom prst="rect">
            <a:avLst/>
          </a:prstGeom>
        </p:spPr>
      </p:pic>
      <p:sp>
        <p:nvSpPr>
          <p:cNvPr id="2" name="Titel 1">
            <a:extLst>
              <a:ext uri="{FF2B5EF4-FFF2-40B4-BE49-F238E27FC236}">
                <a16:creationId xmlns:a16="http://schemas.microsoft.com/office/drawing/2014/main" xmlns="" id="{6C20EED8-029A-452E-8EC1-CCBA0162593B}"/>
              </a:ext>
            </a:extLst>
          </p:cNvPr>
          <p:cNvSpPr>
            <a:spLocks noGrp="1"/>
          </p:cNvSpPr>
          <p:nvPr>
            <p:ph type="title"/>
          </p:nvPr>
        </p:nvSpPr>
        <p:spPr>
          <a:xfrm>
            <a:off x="112295" y="0"/>
            <a:ext cx="3978442" cy="1758084"/>
          </a:xfrm>
        </p:spPr>
        <p:txBody>
          <a:bodyPr/>
          <a:lstStyle/>
          <a:p>
            <a:r>
              <a:rPr lang="en-US" dirty="0"/>
              <a:t>Writing a simple message producer and consumer</a:t>
            </a:r>
          </a:p>
        </p:txBody>
      </p:sp>
    </p:spTree>
    <p:extLst>
      <p:ext uri="{BB962C8B-B14F-4D97-AF65-F5344CB8AC3E}">
        <p14:creationId xmlns:p14="http://schemas.microsoft.com/office/powerpoint/2010/main" val="673302612"/>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82DCAC36-CC5E-4039-80CA-268F1F01DEFF}"/>
              </a:ext>
            </a:extLst>
          </p:cNvPr>
          <p:cNvSpPr>
            <a:spLocks noGrp="1"/>
          </p:cNvSpPr>
          <p:nvPr>
            <p:ph type="title"/>
          </p:nvPr>
        </p:nvSpPr>
        <p:spPr/>
        <p:txBody>
          <a:bodyPr/>
          <a:lstStyle/>
          <a:p>
            <a:r>
              <a:rPr lang="en-US" dirty="0"/>
              <a:t>Writing the message producer in the organization service</a:t>
            </a:r>
          </a:p>
        </p:txBody>
      </p:sp>
      <p:sp>
        <p:nvSpPr>
          <p:cNvPr id="3" name="Inhaltsplatzhalter 2">
            <a:extLst>
              <a:ext uri="{FF2B5EF4-FFF2-40B4-BE49-F238E27FC236}">
                <a16:creationId xmlns:a16="http://schemas.microsoft.com/office/drawing/2014/main" xmlns="" id="{654DD76A-F3BA-4376-8FBC-7C1324A9A2EA}"/>
              </a:ext>
            </a:extLst>
          </p:cNvPr>
          <p:cNvSpPr>
            <a:spLocks noGrp="1"/>
          </p:cNvSpPr>
          <p:nvPr>
            <p:ph idx="1"/>
          </p:nvPr>
        </p:nvSpPr>
        <p:spPr/>
        <p:txBody>
          <a:bodyPr>
            <a:normAutofit/>
          </a:bodyPr>
          <a:lstStyle/>
          <a:p>
            <a:r>
              <a:rPr lang="en-US" sz="2400" dirty="0"/>
              <a:t>Add the core Spring Cloud Stream and the Spring Cloud Stream Kafka libraries to the Maven pom.xml</a:t>
            </a:r>
          </a:p>
        </p:txBody>
      </p:sp>
      <p:pic>
        <p:nvPicPr>
          <p:cNvPr id="4" name="Grafik 3">
            <a:extLst>
              <a:ext uri="{FF2B5EF4-FFF2-40B4-BE49-F238E27FC236}">
                <a16:creationId xmlns:a16="http://schemas.microsoft.com/office/drawing/2014/main" xmlns="" id="{BD1C55BE-A2CB-4724-80C8-0EE70BDC177B}"/>
              </a:ext>
            </a:extLst>
          </p:cNvPr>
          <p:cNvPicPr>
            <a:picLocks noChangeAspect="1"/>
          </p:cNvPicPr>
          <p:nvPr/>
        </p:nvPicPr>
        <p:blipFill>
          <a:blip r:embed="rId2"/>
          <a:stretch>
            <a:fillRect/>
          </a:stretch>
        </p:blipFill>
        <p:spPr>
          <a:xfrm>
            <a:off x="851038" y="2840035"/>
            <a:ext cx="10489923" cy="2951165"/>
          </a:xfrm>
          <a:prstGeom prst="rect">
            <a:avLst/>
          </a:prstGeom>
        </p:spPr>
      </p:pic>
    </p:spTree>
    <p:extLst>
      <p:ext uri="{BB962C8B-B14F-4D97-AF65-F5344CB8AC3E}">
        <p14:creationId xmlns:p14="http://schemas.microsoft.com/office/powerpoint/2010/main" val="2552874501"/>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7F449DA5-C5C7-4296-BA40-10FFBC53D0E7}"/>
              </a:ext>
            </a:extLst>
          </p:cNvPr>
          <p:cNvSpPr>
            <a:spLocks noGrp="1"/>
          </p:cNvSpPr>
          <p:nvPr>
            <p:ph type="title"/>
          </p:nvPr>
        </p:nvSpPr>
        <p:spPr/>
        <p:txBody>
          <a:bodyPr/>
          <a:lstStyle/>
          <a:p>
            <a:r>
              <a:rPr lang="en-US" dirty="0"/>
              <a:t>Writing the message producer in the organization service</a:t>
            </a:r>
          </a:p>
        </p:txBody>
      </p:sp>
      <p:pic>
        <p:nvPicPr>
          <p:cNvPr id="4" name="Inhaltsplatzhalter 3">
            <a:extLst>
              <a:ext uri="{FF2B5EF4-FFF2-40B4-BE49-F238E27FC236}">
                <a16:creationId xmlns:a16="http://schemas.microsoft.com/office/drawing/2014/main" xmlns="" id="{33629ED7-2FEC-42F5-9807-3ECD816E7753}"/>
              </a:ext>
            </a:extLst>
          </p:cNvPr>
          <p:cNvPicPr>
            <a:picLocks noGrp="1" noChangeAspect="1"/>
          </p:cNvPicPr>
          <p:nvPr>
            <p:ph idx="1"/>
          </p:nvPr>
        </p:nvPicPr>
        <p:blipFill>
          <a:blip r:embed="rId2"/>
          <a:stretch>
            <a:fillRect/>
          </a:stretch>
        </p:blipFill>
        <p:spPr>
          <a:xfrm>
            <a:off x="642244" y="2211283"/>
            <a:ext cx="10907512" cy="2435434"/>
          </a:xfrm>
          <a:prstGeom prst="rect">
            <a:avLst/>
          </a:prstGeom>
        </p:spPr>
      </p:pic>
      <p:sp>
        <p:nvSpPr>
          <p:cNvPr id="5" name="Pfeil: nach rechts 4">
            <a:extLst>
              <a:ext uri="{FF2B5EF4-FFF2-40B4-BE49-F238E27FC236}">
                <a16:creationId xmlns:a16="http://schemas.microsoft.com/office/drawing/2014/main" xmlns="" id="{A0D7BF46-C174-4B37-9988-C89A31EB5CA3}"/>
              </a:ext>
            </a:extLst>
          </p:cNvPr>
          <p:cNvSpPr/>
          <p:nvPr/>
        </p:nvSpPr>
        <p:spPr>
          <a:xfrm>
            <a:off x="9817769" y="5110583"/>
            <a:ext cx="1299410" cy="52939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752198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11196144-DFC8-4CED-8142-2168A349391C}"/>
              </a:ext>
            </a:extLst>
          </p:cNvPr>
          <p:cNvSpPr>
            <a:spLocks noGrp="1"/>
          </p:cNvSpPr>
          <p:nvPr>
            <p:ph type="title"/>
          </p:nvPr>
        </p:nvSpPr>
        <p:spPr/>
        <p:txBody>
          <a:bodyPr/>
          <a:lstStyle/>
          <a:p>
            <a:r>
              <a:rPr lang="en-US" dirty="0"/>
              <a:t>Building a microservice with Spring Boot and Java</a:t>
            </a:r>
            <a:endParaRPr lang="de-AT" dirty="0"/>
          </a:p>
        </p:txBody>
      </p:sp>
      <p:sp>
        <p:nvSpPr>
          <p:cNvPr id="3" name="Inhaltsplatzhalter 2">
            <a:extLst>
              <a:ext uri="{FF2B5EF4-FFF2-40B4-BE49-F238E27FC236}">
                <a16:creationId xmlns:a16="http://schemas.microsoft.com/office/drawing/2014/main" xmlns="" id="{3B2556F6-8F68-4119-94F6-6CBDD5D6C436}"/>
              </a:ext>
            </a:extLst>
          </p:cNvPr>
          <p:cNvSpPr>
            <a:spLocks noGrp="1"/>
          </p:cNvSpPr>
          <p:nvPr>
            <p:ph idx="1"/>
          </p:nvPr>
        </p:nvSpPr>
        <p:spPr>
          <a:xfrm>
            <a:off x="1295400" y="1611087"/>
            <a:ext cx="9601200" cy="4180114"/>
          </a:xfrm>
        </p:spPr>
        <p:txBody>
          <a:bodyPr/>
          <a:lstStyle/>
          <a:p>
            <a:r>
              <a:rPr lang="de-AT" dirty="0"/>
              <a:t>The </a:t>
            </a:r>
            <a:r>
              <a:rPr lang="de-AT" dirty="0" err="1"/>
              <a:t>four</a:t>
            </a:r>
            <a:r>
              <a:rPr lang="de-AT" dirty="0"/>
              <a:t> </a:t>
            </a:r>
            <a:r>
              <a:rPr lang="de-AT" dirty="0" err="1"/>
              <a:t>principles</a:t>
            </a:r>
            <a:r>
              <a:rPr lang="de-AT" dirty="0"/>
              <a:t> </a:t>
            </a:r>
            <a:r>
              <a:rPr lang="de-AT" dirty="0" err="1"/>
              <a:t>can</a:t>
            </a:r>
            <a:r>
              <a:rPr lang="de-AT" dirty="0"/>
              <a:t> </a:t>
            </a:r>
            <a:r>
              <a:rPr lang="de-AT" dirty="0" err="1"/>
              <a:t>be</a:t>
            </a:r>
            <a:r>
              <a:rPr lang="de-AT" dirty="0"/>
              <a:t> </a:t>
            </a:r>
            <a:r>
              <a:rPr lang="de-AT" dirty="0" err="1"/>
              <a:t>mapped</a:t>
            </a:r>
            <a:r>
              <a:rPr lang="de-AT" dirty="0"/>
              <a:t> </a:t>
            </a:r>
            <a:r>
              <a:rPr lang="de-AT" dirty="0" err="1"/>
              <a:t>to</a:t>
            </a:r>
            <a:r>
              <a:rPr lang="de-AT" dirty="0"/>
              <a:t> </a:t>
            </a:r>
            <a:r>
              <a:rPr lang="de-AT" dirty="0" err="1"/>
              <a:t>the</a:t>
            </a:r>
            <a:r>
              <a:rPr lang="de-AT" dirty="0"/>
              <a:t> </a:t>
            </a:r>
            <a:r>
              <a:rPr lang="de-AT" dirty="0" err="1"/>
              <a:t>following</a:t>
            </a:r>
            <a:r>
              <a:rPr lang="de-AT" dirty="0"/>
              <a:t> operational </a:t>
            </a:r>
            <a:r>
              <a:rPr lang="de-AT" dirty="0" err="1"/>
              <a:t>lifecycle</a:t>
            </a:r>
            <a:r>
              <a:rPr lang="de-AT" dirty="0"/>
              <a:t> </a:t>
            </a:r>
            <a:r>
              <a:rPr lang="de-AT" dirty="0" err="1"/>
              <a:t>steps</a:t>
            </a:r>
            <a:r>
              <a:rPr lang="de-AT" dirty="0"/>
              <a:t>:</a:t>
            </a:r>
          </a:p>
        </p:txBody>
      </p:sp>
      <p:pic>
        <p:nvPicPr>
          <p:cNvPr id="4" name="Grafik 3">
            <a:extLst>
              <a:ext uri="{FF2B5EF4-FFF2-40B4-BE49-F238E27FC236}">
                <a16:creationId xmlns:a16="http://schemas.microsoft.com/office/drawing/2014/main" xmlns="" id="{0D42FC57-2400-4136-AA0C-67355CD6260C}"/>
              </a:ext>
            </a:extLst>
          </p:cNvPr>
          <p:cNvPicPr>
            <a:picLocks noChangeAspect="1"/>
          </p:cNvPicPr>
          <p:nvPr/>
        </p:nvPicPr>
        <p:blipFill>
          <a:blip r:embed="rId2"/>
          <a:stretch>
            <a:fillRect/>
          </a:stretch>
        </p:blipFill>
        <p:spPr>
          <a:xfrm>
            <a:off x="1397340" y="2206171"/>
            <a:ext cx="9397320" cy="4651829"/>
          </a:xfrm>
          <a:prstGeom prst="rect">
            <a:avLst/>
          </a:prstGeom>
        </p:spPr>
      </p:pic>
    </p:spTree>
    <p:extLst>
      <p:ext uri="{BB962C8B-B14F-4D97-AF65-F5344CB8AC3E}">
        <p14:creationId xmlns:p14="http://schemas.microsoft.com/office/powerpoint/2010/main" val="2142573532"/>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nhaltsplatzhalter 3">
            <a:extLst>
              <a:ext uri="{FF2B5EF4-FFF2-40B4-BE49-F238E27FC236}">
                <a16:creationId xmlns:a16="http://schemas.microsoft.com/office/drawing/2014/main" xmlns="" id="{57CC9DE4-2E1B-4FF0-B15D-7DF8C6307648}"/>
              </a:ext>
            </a:extLst>
          </p:cNvPr>
          <p:cNvPicPr>
            <a:picLocks noGrp="1" noChangeAspect="1"/>
          </p:cNvPicPr>
          <p:nvPr>
            <p:ph idx="1"/>
          </p:nvPr>
        </p:nvPicPr>
        <p:blipFill>
          <a:blip r:embed="rId2"/>
          <a:stretch>
            <a:fillRect/>
          </a:stretch>
        </p:blipFill>
        <p:spPr>
          <a:xfrm>
            <a:off x="1523965" y="0"/>
            <a:ext cx="9144070" cy="6858000"/>
          </a:xfrm>
          <a:prstGeom prst="rect">
            <a:avLst/>
          </a:prstGeom>
        </p:spPr>
      </p:pic>
    </p:spTree>
    <p:extLst>
      <p:ext uri="{BB962C8B-B14F-4D97-AF65-F5344CB8AC3E}">
        <p14:creationId xmlns:p14="http://schemas.microsoft.com/office/powerpoint/2010/main" val="887090165"/>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nhaltsplatzhalter 3">
            <a:extLst>
              <a:ext uri="{FF2B5EF4-FFF2-40B4-BE49-F238E27FC236}">
                <a16:creationId xmlns:a16="http://schemas.microsoft.com/office/drawing/2014/main" xmlns="" id="{8BBE4C66-3A38-4B8F-BB66-1CA94F089D85}"/>
              </a:ext>
            </a:extLst>
          </p:cNvPr>
          <p:cNvPicPr>
            <a:picLocks noGrp="1" noChangeAspect="1"/>
          </p:cNvPicPr>
          <p:nvPr>
            <p:ph idx="1"/>
          </p:nvPr>
        </p:nvPicPr>
        <p:blipFill>
          <a:blip r:embed="rId2"/>
          <a:stretch>
            <a:fillRect/>
          </a:stretch>
        </p:blipFill>
        <p:spPr>
          <a:xfrm>
            <a:off x="709863" y="180309"/>
            <a:ext cx="10772273" cy="6497382"/>
          </a:xfrm>
          <a:prstGeom prst="rect">
            <a:avLst/>
          </a:prstGeom>
        </p:spPr>
      </p:pic>
      <p:sp>
        <p:nvSpPr>
          <p:cNvPr id="5" name="Pfeil: nach rechts 4">
            <a:extLst>
              <a:ext uri="{FF2B5EF4-FFF2-40B4-BE49-F238E27FC236}">
                <a16:creationId xmlns:a16="http://schemas.microsoft.com/office/drawing/2014/main" xmlns="" id="{1D8E61F0-BC66-496A-845A-2820BAFEFA8F}"/>
              </a:ext>
            </a:extLst>
          </p:cNvPr>
          <p:cNvSpPr/>
          <p:nvPr/>
        </p:nvSpPr>
        <p:spPr>
          <a:xfrm>
            <a:off x="11105146" y="6308394"/>
            <a:ext cx="914400" cy="45335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39630672"/>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nhaltsplatzhalter 3">
            <a:extLst>
              <a:ext uri="{FF2B5EF4-FFF2-40B4-BE49-F238E27FC236}">
                <a16:creationId xmlns:a16="http://schemas.microsoft.com/office/drawing/2014/main" xmlns="" id="{8126C43D-58C7-47F1-B685-47C8272D3358}"/>
              </a:ext>
            </a:extLst>
          </p:cNvPr>
          <p:cNvPicPr>
            <a:picLocks noGrp="1" noChangeAspect="1"/>
          </p:cNvPicPr>
          <p:nvPr>
            <p:ph idx="1"/>
          </p:nvPr>
        </p:nvPicPr>
        <p:blipFill>
          <a:blip r:embed="rId2"/>
          <a:stretch>
            <a:fillRect/>
          </a:stretch>
        </p:blipFill>
        <p:spPr>
          <a:xfrm>
            <a:off x="447173" y="1089432"/>
            <a:ext cx="11297653" cy="4679136"/>
          </a:xfrm>
          <a:prstGeom prst="rect">
            <a:avLst/>
          </a:prstGeom>
        </p:spPr>
      </p:pic>
    </p:spTree>
    <p:extLst>
      <p:ext uri="{BB962C8B-B14F-4D97-AF65-F5344CB8AC3E}">
        <p14:creationId xmlns:p14="http://schemas.microsoft.com/office/powerpoint/2010/main" val="3485850674"/>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nhaltsplatzhalter 3">
            <a:extLst>
              <a:ext uri="{FF2B5EF4-FFF2-40B4-BE49-F238E27FC236}">
                <a16:creationId xmlns:a16="http://schemas.microsoft.com/office/drawing/2014/main" xmlns="" id="{63D1FDB5-E6A5-481A-988A-E5B7C366FD3E}"/>
              </a:ext>
            </a:extLst>
          </p:cNvPr>
          <p:cNvPicPr>
            <a:picLocks noGrp="1" noChangeAspect="1"/>
          </p:cNvPicPr>
          <p:nvPr>
            <p:ph idx="1"/>
          </p:nvPr>
        </p:nvPicPr>
        <p:blipFill>
          <a:blip r:embed="rId2"/>
          <a:stretch>
            <a:fillRect/>
          </a:stretch>
        </p:blipFill>
        <p:spPr>
          <a:xfrm>
            <a:off x="525103" y="461807"/>
            <a:ext cx="11141793" cy="5618152"/>
          </a:xfrm>
          <a:prstGeom prst="rect">
            <a:avLst/>
          </a:prstGeom>
        </p:spPr>
      </p:pic>
    </p:spTree>
    <p:extLst>
      <p:ext uri="{BB962C8B-B14F-4D97-AF65-F5344CB8AC3E}">
        <p14:creationId xmlns:p14="http://schemas.microsoft.com/office/powerpoint/2010/main" val="3670202779"/>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09E1E223-72E7-458E-972E-8BEDDB418F46}"/>
              </a:ext>
            </a:extLst>
          </p:cNvPr>
          <p:cNvSpPr>
            <a:spLocks noGrp="1"/>
          </p:cNvSpPr>
          <p:nvPr>
            <p:ph type="title"/>
          </p:nvPr>
        </p:nvSpPr>
        <p:spPr/>
        <p:txBody>
          <a:bodyPr/>
          <a:lstStyle/>
          <a:p>
            <a:endParaRPr lang="en-US"/>
          </a:p>
        </p:txBody>
      </p:sp>
      <p:pic>
        <p:nvPicPr>
          <p:cNvPr id="4" name="Inhaltsplatzhalter 3">
            <a:extLst>
              <a:ext uri="{FF2B5EF4-FFF2-40B4-BE49-F238E27FC236}">
                <a16:creationId xmlns:a16="http://schemas.microsoft.com/office/drawing/2014/main" xmlns="" id="{31EA42D7-78EA-42A4-8EF5-81DAFD8FB7DD}"/>
              </a:ext>
            </a:extLst>
          </p:cNvPr>
          <p:cNvPicPr>
            <a:picLocks noGrp="1" noChangeAspect="1"/>
          </p:cNvPicPr>
          <p:nvPr>
            <p:ph idx="1"/>
          </p:nvPr>
        </p:nvPicPr>
        <p:blipFill>
          <a:blip r:embed="rId2"/>
          <a:stretch>
            <a:fillRect/>
          </a:stretch>
        </p:blipFill>
        <p:spPr>
          <a:xfrm>
            <a:off x="985718" y="503853"/>
            <a:ext cx="10220563" cy="5518484"/>
          </a:xfrm>
          <a:prstGeom prst="rect">
            <a:avLst/>
          </a:prstGeom>
        </p:spPr>
      </p:pic>
    </p:spTree>
    <p:extLst>
      <p:ext uri="{BB962C8B-B14F-4D97-AF65-F5344CB8AC3E}">
        <p14:creationId xmlns:p14="http://schemas.microsoft.com/office/powerpoint/2010/main" val="4025759819"/>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C966127B-7786-46A6-A616-E44EF06349D4}"/>
              </a:ext>
            </a:extLst>
          </p:cNvPr>
          <p:cNvSpPr>
            <a:spLocks noGrp="1"/>
          </p:cNvSpPr>
          <p:nvPr>
            <p:ph type="title"/>
          </p:nvPr>
        </p:nvSpPr>
        <p:spPr>
          <a:xfrm>
            <a:off x="240632" y="0"/>
            <a:ext cx="4042610" cy="1870379"/>
          </a:xfrm>
        </p:spPr>
        <p:txBody>
          <a:bodyPr>
            <a:normAutofit/>
          </a:bodyPr>
          <a:lstStyle/>
          <a:p>
            <a:r>
              <a:rPr lang="en-US" dirty="0"/>
              <a:t>Writing a message consumer in the licensing service</a:t>
            </a:r>
          </a:p>
        </p:txBody>
      </p:sp>
      <p:pic>
        <p:nvPicPr>
          <p:cNvPr id="4" name="Inhaltsplatzhalter 3">
            <a:extLst>
              <a:ext uri="{FF2B5EF4-FFF2-40B4-BE49-F238E27FC236}">
                <a16:creationId xmlns:a16="http://schemas.microsoft.com/office/drawing/2014/main" xmlns="" id="{4EE22762-26AA-4198-939A-F5AF53602BC9}"/>
              </a:ext>
            </a:extLst>
          </p:cNvPr>
          <p:cNvPicPr>
            <a:picLocks noGrp="1" noChangeAspect="1"/>
          </p:cNvPicPr>
          <p:nvPr>
            <p:ph idx="1"/>
          </p:nvPr>
        </p:nvPicPr>
        <p:blipFill>
          <a:blip r:embed="rId2"/>
          <a:stretch>
            <a:fillRect/>
          </a:stretch>
        </p:blipFill>
        <p:spPr>
          <a:xfrm>
            <a:off x="4283242" y="-1"/>
            <a:ext cx="7908758" cy="6858001"/>
          </a:xfrm>
          <a:prstGeom prst="rect">
            <a:avLst/>
          </a:prstGeom>
        </p:spPr>
      </p:pic>
    </p:spTree>
    <p:extLst>
      <p:ext uri="{BB962C8B-B14F-4D97-AF65-F5344CB8AC3E}">
        <p14:creationId xmlns:p14="http://schemas.microsoft.com/office/powerpoint/2010/main" val="245499032"/>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9890DB70-91EC-4F8C-9977-B38E71CAC57A}"/>
              </a:ext>
            </a:extLst>
          </p:cNvPr>
          <p:cNvSpPr>
            <a:spLocks noGrp="1"/>
          </p:cNvSpPr>
          <p:nvPr>
            <p:ph type="title"/>
          </p:nvPr>
        </p:nvSpPr>
        <p:spPr/>
        <p:txBody>
          <a:bodyPr/>
          <a:lstStyle/>
          <a:p>
            <a:r>
              <a:rPr lang="en-US" dirty="0"/>
              <a:t>Writing a message consumer in the licensing service</a:t>
            </a:r>
          </a:p>
        </p:txBody>
      </p:sp>
      <p:pic>
        <p:nvPicPr>
          <p:cNvPr id="4" name="Inhaltsplatzhalter 3">
            <a:extLst>
              <a:ext uri="{FF2B5EF4-FFF2-40B4-BE49-F238E27FC236}">
                <a16:creationId xmlns:a16="http://schemas.microsoft.com/office/drawing/2014/main" xmlns="" id="{190BFCE9-47E1-4728-B74D-2CB8A5C5ECBF}"/>
              </a:ext>
            </a:extLst>
          </p:cNvPr>
          <p:cNvPicPr>
            <a:picLocks noGrp="1" noChangeAspect="1"/>
          </p:cNvPicPr>
          <p:nvPr>
            <p:ph idx="1"/>
          </p:nvPr>
        </p:nvPicPr>
        <p:blipFill>
          <a:blip r:embed="rId2"/>
          <a:stretch>
            <a:fillRect/>
          </a:stretch>
        </p:blipFill>
        <p:spPr>
          <a:xfrm>
            <a:off x="515615" y="2092095"/>
            <a:ext cx="11160769" cy="2673810"/>
          </a:xfrm>
          <a:prstGeom prst="rect">
            <a:avLst/>
          </a:prstGeom>
        </p:spPr>
      </p:pic>
      <p:sp>
        <p:nvSpPr>
          <p:cNvPr id="5" name="Pfeil: nach rechts 4">
            <a:extLst>
              <a:ext uri="{FF2B5EF4-FFF2-40B4-BE49-F238E27FC236}">
                <a16:creationId xmlns:a16="http://schemas.microsoft.com/office/drawing/2014/main" xmlns="" id="{34CAA9A5-5F0B-4FDA-A1A0-5E721E081801}"/>
              </a:ext>
            </a:extLst>
          </p:cNvPr>
          <p:cNvSpPr/>
          <p:nvPr/>
        </p:nvSpPr>
        <p:spPr>
          <a:xfrm>
            <a:off x="9962148" y="5134646"/>
            <a:ext cx="1395663" cy="48126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05376621"/>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nhaltsplatzhalter 3">
            <a:extLst>
              <a:ext uri="{FF2B5EF4-FFF2-40B4-BE49-F238E27FC236}">
                <a16:creationId xmlns:a16="http://schemas.microsoft.com/office/drawing/2014/main" xmlns="" id="{A314FC03-B77C-4161-93BE-086730882593}"/>
              </a:ext>
            </a:extLst>
          </p:cNvPr>
          <p:cNvPicPr>
            <a:picLocks noGrp="1" noChangeAspect="1"/>
          </p:cNvPicPr>
          <p:nvPr>
            <p:ph idx="1"/>
          </p:nvPr>
        </p:nvPicPr>
        <p:blipFill>
          <a:blip r:embed="rId2"/>
          <a:stretch>
            <a:fillRect/>
          </a:stretch>
        </p:blipFill>
        <p:spPr>
          <a:xfrm>
            <a:off x="98245" y="332874"/>
            <a:ext cx="11995510" cy="5743074"/>
          </a:xfrm>
          <a:prstGeom prst="rect">
            <a:avLst/>
          </a:prstGeom>
        </p:spPr>
      </p:pic>
    </p:spTree>
    <p:extLst>
      <p:ext uri="{BB962C8B-B14F-4D97-AF65-F5344CB8AC3E}">
        <p14:creationId xmlns:p14="http://schemas.microsoft.com/office/powerpoint/2010/main" val="901031540"/>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049A76E5-8A8C-42F9-8519-81D8E48D7365}"/>
              </a:ext>
            </a:extLst>
          </p:cNvPr>
          <p:cNvSpPr>
            <a:spLocks noGrp="1"/>
          </p:cNvSpPr>
          <p:nvPr>
            <p:ph type="title"/>
          </p:nvPr>
        </p:nvSpPr>
        <p:spPr/>
        <p:txBody>
          <a:bodyPr/>
          <a:lstStyle/>
          <a:p>
            <a:r>
              <a:rPr lang="en-US" dirty="0"/>
              <a:t>Writing a message consumer in the licensing service</a:t>
            </a:r>
          </a:p>
        </p:txBody>
      </p:sp>
      <p:pic>
        <p:nvPicPr>
          <p:cNvPr id="4" name="Inhaltsplatzhalter 3">
            <a:extLst>
              <a:ext uri="{FF2B5EF4-FFF2-40B4-BE49-F238E27FC236}">
                <a16:creationId xmlns:a16="http://schemas.microsoft.com/office/drawing/2014/main" xmlns="" id="{B287268E-CC7C-4C1D-9BE0-47D9067D29B9}"/>
              </a:ext>
            </a:extLst>
          </p:cNvPr>
          <p:cNvPicPr>
            <a:picLocks noGrp="1" noChangeAspect="1"/>
          </p:cNvPicPr>
          <p:nvPr>
            <p:ph idx="1"/>
          </p:nvPr>
        </p:nvPicPr>
        <p:blipFill>
          <a:blip r:embed="rId2"/>
          <a:stretch>
            <a:fillRect/>
          </a:stretch>
        </p:blipFill>
        <p:spPr>
          <a:xfrm>
            <a:off x="802893" y="1570653"/>
            <a:ext cx="10586213" cy="5287347"/>
          </a:xfrm>
          <a:prstGeom prst="rect">
            <a:avLst/>
          </a:prstGeom>
        </p:spPr>
      </p:pic>
    </p:spTree>
    <p:extLst>
      <p:ext uri="{BB962C8B-B14F-4D97-AF65-F5344CB8AC3E}">
        <p14:creationId xmlns:p14="http://schemas.microsoft.com/office/powerpoint/2010/main" val="1866901093"/>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nhaltsplatzhalter 3">
            <a:extLst>
              <a:ext uri="{FF2B5EF4-FFF2-40B4-BE49-F238E27FC236}">
                <a16:creationId xmlns:a16="http://schemas.microsoft.com/office/drawing/2014/main" xmlns="" id="{BEB9142B-8A63-410C-B0A9-A9E9BBF3881D}"/>
              </a:ext>
            </a:extLst>
          </p:cNvPr>
          <p:cNvPicPr>
            <a:picLocks noGrp="1" noChangeAspect="1"/>
          </p:cNvPicPr>
          <p:nvPr>
            <p:ph idx="1"/>
          </p:nvPr>
        </p:nvPicPr>
        <p:blipFill>
          <a:blip r:embed="rId2"/>
          <a:stretch>
            <a:fillRect/>
          </a:stretch>
        </p:blipFill>
        <p:spPr>
          <a:xfrm>
            <a:off x="561473" y="0"/>
            <a:ext cx="11069053" cy="6557144"/>
          </a:xfrm>
          <a:prstGeom prst="rect">
            <a:avLst/>
          </a:prstGeom>
        </p:spPr>
      </p:pic>
    </p:spTree>
    <p:extLst>
      <p:ext uri="{BB962C8B-B14F-4D97-AF65-F5344CB8AC3E}">
        <p14:creationId xmlns:p14="http://schemas.microsoft.com/office/powerpoint/2010/main" val="15443960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947698A7-9AD6-42A0-AC83-C00ADF74A8AC}"/>
              </a:ext>
            </a:extLst>
          </p:cNvPr>
          <p:cNvSpPr>
            <a:spLocks noGrp="1"/>
          </p:cNvSpPr>
          <p:nvPr>
            <p:ph type="title"/>
          </p:nvPr>
        </p:nvSpPr>
        <p:spPr/>
        <p:txBody>
          <a:bodyPr>
            <a:normAutofit/>
          </a:bodyPr>
          <a:lstStyle/>
          <a:p>
            <a:r>
              <a:rPr lang="de-AT" sz="2800" dirty="0"/>
              <a:t>Service </a:t>
            </a:r>
            <a:r>
              <a:rPr lang="de-AT" sz="2800" dirty="0" err="1"/>
              <a:t>assembly</a:t>
            </a:r>
            <a:r>
              <a:rPr lang="de-AT" sz="2800" dirty="0"/>
              <a:t>: </a:t>
            </a:r>
            <a:r>
              <a:rPr lang="de-AT" sz="2800" dirty="0" err="1"/>
              <a:t>packaging</a:t>
            </a:r>
            <a:r>
              <a:rPr lang="de-AT" sz="2800" dirty="0"/>
              <a:t> and </a:t>
            </a:r>
            <a:r>
              <a:rPr lang="de-AT" sz="2800" dirty="0" err="1"/>
              <a:t>deploying</a:t>
            </a:r>
            <a:r>
              <a:rPr lang="de-AT" sz="2800" dirty="0"/>
              <a:t> </a:t>
            </a:r>
            <a:r>
              <a:rPr lang="de-AT" sz="2800" dirty="0" err="1"/>
              <a:t>your</a:t>
            </a:r>
            <a:r>
              <a:rPr lang="de-AT" sz="2800" dirty="0"/>
              <a:t> </a:t>
            </a:r>
            <a:r>
              <a:rPr lang="de-AT" sz="2800" dirty="0" err="1"/>
              <a:t>microservices</a:t>
            </a:r>
            <a:endParaRPr lang="de-AT" sz="2800" dirty="0"/>
          </a:p>
        </p:txBody>
      </p:sp>
      <p:pic>
        <p:nvPicPr>
          <p:cNvPr id="4" name="Inhaltsplatzhalter 3">
            <a:extLst>
              <a:ext uri="{FF2B5EF4-FFF2-40B4-BE49-F238E27FC236}">
                <a16:creationId xmlns:a16="http://schemas.microsoft.com/office/drawing/2014/main" xmlns="" id="{0377A8EC-C30C-4340-A39A-3E442F6FC78E}"/>
              </a:ext>
            </a:extLst>
          </p:cNvPr>
          <p:cNvPicPr>
            <a:picLocks noGrp="1" noChangeAspect="1"/>
          </p:cNvPicPr>
          <p:nvPr>
            <p:ph idx="1"/>
          </p:nvPr>
        </p:nvPicPr>
        <p:blipFill>
          <a:blip r:embed="rId2"/>
          <a:stretch>
            <a:fillRect/>
          </a:stretch>
        </p:blipFill>
        <p:spPr>
          <a:xfrm>
            <a:off x="1871471" y="1758493"/>
            <a:ext cx="8449058" cy="4177849"/>
          </a:xfrm>
          <a:prstGeom prst="rect">
            <a:avLst/>
          </a:prstGeom>
        </p:spPr>
      </p:pic>
    </p:spTree>
    <p:extLst>
      <p:ext uri="{BB962C8B-B14F-4D97-AF65-F5344CB8AC3E}">
        <p14:creationId xmlns:p14="http://schemas.microsoft.com/office/powerpoint/2010/main" val="2297032277"/>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45248A25-C51D-4A9C-8E36-7C6859910064}"/>
              </a:ext>
            </a:extLst>
          </p:cNvPr>
          <p:cNvSpPr>
            <a:spLocks noGrp="1"/>
          </p:cNvSpPr>
          <p:nvPr>
            <p:ph type="title"/>
          </p:nvPr>
        </p:nvSpPr>
        <p:spPr>
          <a:xfrm>
            <a:off x="1295400" y="503853"/>
            <a:ext cx="9601200" cy="763473"/>
          </a:xfrm>
        </p:spPr>
        <p:txBody>
          <a:bodyPr/>
          <a:lstStyle/>
          <a:p>
            <a:r>
              <a:rPr lang="en-US" dirty="0"/>
              <a:t>Seeing the message service in action</a:t>
            </a:r>
          </a:p>
        </p:txBody>
      </p:sp>
      <p:pic>
        <p:nvPicPr>
          <p:cNvPr id="4" name="Inhaltsplatzhalter 3">
            <a:extLst>
              <a:ext uri="{FF2B5EF4-FFF2-40B4-BE49-F238E27FC236}">
                <a16:creationId xmlns:a16="http://schemas.microsoft.com/office/drawing/2014/main" xmlns="" id="{D7EBCDD9-7FBE-4965-9B32-CA2C80B6A110}"/>
              </a:ext>
            </a:extLst>
          </p:cNvPr>
          <p:cNvPicPr>
            <a:picLocks noGrp="1" noChangeAspect="1"/>
          </p:cNvPicPr>
          <p:nvPr>
            <p:ph idx="1"/>
          </p:nvPr>
        </p:nvPicPr>
        <p:blipFill>
          <a:blip r:embed="rId2"/>
          <a:stretch>
            <a:fillRect/>
          </a:stretch>
        </p:blipFill>
        <p:spPr>
          <a:xfrm>
            <a:off x="533370" y="1530461"/>
            <a:ext cx="11125259" cy="4312667"/>
          </a:xfrm>
          <a:prstGeom prst="rect">
            <a:avLst/>
          </a:prstGeom>
        </p:spPr>
      </p:pic>
    </p:spTree>
    <p:extLst>
      <p:ext uri="{BB962C8B-B14F-4D97-AF65-F5344CB8AC3E}">
        <p14:creationId xmlns:p14="http://schemas.microsoft.com/office/powerpoint/2010/main" val="149537148"/>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nhaltsplatzhalter 3">
            <a:extLst>
              <a:ext uri="{FF2B5EF4-FFF2-40B4-BE49-F238E27FC236}">
                <a16:creationId xmlns:a16="http://schemas.microsoft.com/office/drawing/2014/main" xmlns="" id="{966021CA-169C-44F0-9CEB-98C29E65F2D5}"/>
              </a:ext>
            </a:extLst>
          </p:cNvPr>
          <p:cNvPicPr>
            <a:picLocks noGrp="1" noChangeAspect="1"/>
          </p:cNvPicPr>
          <p:nvPr>
            <p:ph idx="1"/>
          </p:nvPr>
        </p:nvPicPr>
        <p:blipFill>
          <a:blip r:embed="rId2"/>
          <a:stretch>
            <a:fillRect/>
          </a:stretch>
        </p:blipFill>
        <p:spPr>
          <a:xfrm>
            <a:off x="200526" y="324532"/>
            <a:ext cx="11790947" cy="6208935"/>
          </a:xfrm>
          <a:prstGeom prst="rect">
            <a:avLst/>
          </a:prstGeom>
        </p:spPr>
      </p:pic>
    </p:spTree>
    <p:extLst>
      <p:ext uri="{BB962C8B-B14F-4D97-AF65-F5344CB8AC3E}">
        <p14:creationId xmlns:p14="http://schemas.microsoft.com/office/powerpoint/2010/main" val="3169871124"/>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xmlns="" id="{01EE7148-38B8-4F09-B3BE-C7B081A038B3}"/>
              </a:ext>
            </a:extLst>
          </p:cNvPr>
          <p:cNvSpPr>
            <a:spLocks noGrp="1"/>
          </p:cNvSpPr>
          <p:nvPr>
            <p:ph type="ctrTitle"/>
          </p:nvPr>
        </p:nvSpPr>
        <p:spPr/>
        <p:txBody>
          <a:bodyPr>
            <a:normAutofit/>
          </a:bodyPr>
          <a:lstStyle/>
          <a:p>
            <a:r>
              <a:rPr lang="en-US" sz="7200" dirty="0"/>
              <a:t>A Spring Cloud Stream use case: distributed caching</a:t>
            </a:r>
          </a:p>
        </p:txBody>
      </p:sp>
      <p:sp>
        <p:nvSpPr>
          <p:cNvPr id="5" name="Untertitel 4">
            <a:extLst>
              <a:ext uri="{FF2B5EF4-FFF2-40B4-BE49-F238E27FC236}">
                <a16:creationId xmlns:a16="http://schemas.microsoft.com/office/drawing/2014/main" xmlns="" id="{CED98122-0D04-4B85-94C1-332BA9B1917C}"/>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669715007"/>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3FA284A6-A161-4E24-BF2F-70AE09081511}"/>
              </a:ext>
            </a:extLst>
          </p:cNvPr>
          <p:cNvSpPr>
            <a:spLocks noGrp="1"/>
          </p:cNvSpPr>
          <p:nvPr>
            <p:ph type="title"/>
          </p:nvPr>
        </p:nvSpPr>
        <p:spPr/>
        <p:txBody>
          <a:bodyPr/>
          <a:lstStyle/>
          <a:p>
            <a:r>
              <a:rPr lang="en-US" dirty="0"/>
              <a:t>Using </a:t>
            </a:r>
            <a:r>
              <a:rPr lang="en-US" dirty="0" err="1"/>
              <a:t>Redis</a:t>
            </a:r>
            <a:r>
              <a:rPr lang="en-US" dirty="0"/>
              <a:t> to cache lookups</a:t>
            </a:r>
          </a:p>
        </p:txBody>
      </p:sp>
      <p:pic>
        <p:nvPicPr>
          <p:cNvPr id="4" name="Inhaltsplatzhalter 3">
            <a:extLst>
              <a:ext uri="{FF2B5EF4-FFF2-40B4-BE49-F238E27FC236}">
                <a16:creationId xmlns:a16="http://schemas.microsoft.com/office/drawing/2014/main" xmlns="" id="{2E0257EE-EBCB-49B8-884B-B4EE8BA8F7DD}"/>
              </a:ext>
            </a:extLst>
          </p:cNvPr>
          <p:cNvPicPr>
            <a:picLocks noGrp="1" noChangeAspect="1"/>
          </p:cNvPicPr>
          <p:nvPr>
            <p:ph idx="1"/>
          </p:nvPr>
        </p:nvPicPr>
        <p:blipFill>
          <a:blip r:embed="rId2"/>
          <a:stretch>
            <a:fillRect/>
          </a:stretch>
        </p:blipFill>
        <p:spPr>
          <a:xfrm>
            <a:off x="404127" y="1687323"/>
            <a:ext cx="11383745" cy="3483354"/>
          </a:xfrm>
          <a:prstGeom prst="rect">
            <a:avLst/>
          </a:prstGeom>
        </p:spPr>
      </p:pic>
    </p:spTree>
    <p:extLst>
      <p:ext uri="{BB962C8B-B14F-4D97-AF65-F5344CB8AC3E}">
        <p14:creationId xmlns:p14="http://schemas.microsoft.com/office/powerpoint/2010/main" val="2953129098"/>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nhaltsplatzhalter 3">
            <a:extLst>
              <a:ext uri="{FF2B5EF4-FFF2-40B4-BE49-F238E27FC236}">
                <a16:creationId xmlns:a16="http://schemas.microsoft.com/office/drawing/2014/main" xmlns="" id="{3B1346E4-091D-4037-991B-F1EBEE16D044}"/>
              </a:ext>
            </a:extLst>
          </p:cNvPr>
          <p:cNvPicPr>
            <a:picLocks noGrp="1" noChangeAspect="1"/>
          </p:cNvPicPr>
          <p:nvPr>
            <p:ph idx="1"/>
          </p:nvPr>
        </p:nvPicPr>
        <p:blipFill>
          <a:blip r:embed="rId2"/>
          <a:stretch>
            <a:fillRect/>
          </a:stretch>
        </p:blipFill>
        <p:spPr>
          <a:xfrm>
            <a:off x="1848262" y="1097766"/>
            <a:ext cx="8495475" cy="5760234"/>
          </a:xfrm>
          <a:prstGeom prst="rect">
            <a:avLst/>
          </a:prstGeom>
        </p:spPr>
      </p:pic>
      <p:sp>
        <p:nvSpPr>
          <p:cNvPr id="2" name="Titel 1">
            <a:extLst>
              <a:ext uri="{FF2B5EF4-FFF2-40B4-BE49-F238E27FC236}">
                <a16:creationId xmlns:a16="http://schemas.microsoft.com/office/drawing/2014/main" xmlns="" id="{192181CF-8ED4-4D0E-B5C5-31FE3AB28282}"/>
              </a:ext>
            </a:extLst>
          </p:cNvPr>
          <p:cNvSpPr>
            <a:spLocks noGrp="1"/>
          </p:cNvSpPr>
          <p:nvPr>
            <p:ph type="title"/>
          </p:nvPr>
        </p:nvSpPr>
        <p:spPr>
          <a:xfrm>
            <a:off x="385011" y="240633"/>
            <a:ext cx="10511589" cy="1010651"/>
          </a:xfrm>
        </p:spPr>
        <p:txBody>
          <a:bodyPr/>
          <a:lstStyle/>
          <a:p>
            <a:r>
              <a:rPr lang="en-US" dirty="0"/>
              <a:t>Configure the licensing service with Spring Data </a:t>
            </a:r>
            <a:r>
              <a:rPr lang="en-US" dirty="0" err="1"/>
              <a:t>Redis</a:t>
            </a:r>
            <a:r>
              <a:rPr lang="en-US" dirty="0"/>
              <a:t> dependencies</a:t>
            </a:r>
          </a:p>
        </p:txBody>
      </p:sp>
    </p:spTree>
    <p:extLst>
      <p:ext uri="{BB962C8B-B14F-4D97-AF65-F5344CB8AC3E}">
        <p14:creationId xmlns:p14="http://schemas.microsoft.com/office/powerpoint/2010/main" val="669395887"/>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2E6D4835-996A-4257-B2F5-6A926FDBF05A}"/>
              </a:ext>
            </a:extLst>
          </p:cNvPr>
          <p:cNvSpPr>
            <a:spLocks noGrp="1"/>
          </p:cNvSpPr>
          <p:nvPr>
            <p:ph type="title"/>
          </p:nvPr>
        </p:nvSpPr>
        <p:spPr>
          <a:xfrm>
            <a:off x="0" y="0"/>
            <a:ext cx="4459705" cy="1684421"/>
          </a:xfrm>
        </p:spPr>
        <p:txBody>
          <a:bodyPr/>
          <a:lstStyle/>
          <a:p>
            <a:r>
              <a:rPr lang="en-US" dirty="0"/>
              <a:t>Constructing the database connection to a </a:t>
            </a:r>
            <a:r>
              <a:rPr lang="en-US" dirty="0" err="1"/>
              <a:t>Redis</a:t>
            </a:r>
            <a:r>
              <a:rPr lang="en-US" dirty="0"/>
              <a:t> server</a:t>
            </a:r>
          </a:p>
        </p:txBody>
      </p:sp>
      <p:pic>
        <p:nvPicPr>
          <p:cNvPr id="4" name="Inhaltsplatzhalter 3">
            <a:extLst>
              <a:ext uri="{FF2B5EF4-FFF2-40B4-BE49-F238E27FC236}">
                <a16:creationId xmlns:a16="http://schemas.microsoft.com/office/drawing/2014/main" xmlns="" id="{41986D3D-BC58-4A9E-8E95-62C53AE3F66F}"/>
              </a:ext>
            </a:extLst>
          </p:cNvPr>
          <p:cNvPicPr>
            <a:picLocks noGrp="1" noChangeAspect="1"/>
          </p:cNvPicPr>
          <p:nvPr>
            <p:ph idx="1"/>
          </p:nvPr>
        </p:nvPicPr>
        <p:blipFill>
          <a:blip r:embed="rId2"/>
          <a:stretch>
            <a:fillRect/>
          </a:stretch>
        </p:blipFill>
        <p:spPr>
          <a:xfrm>
            <a:off x="4552202" y="0"/>
            <a:ext cx="7639798" cy="6854835"/>
          </a:xfrm>
          <a:prstGeom prst="rect">
            <a:avLst/>
          </a:prstGeom>
        </p:spPr>
      </p:pic>
    </p:spTree>
    <p:extLst>
      <p:ext uri="{BB962C8B-B14F-4D97-AF65-F5344CB8AC3E}">
        <p14:creationId xmlns:p14="http://schemas.microsoft.com/office/powerpoint/2010/main" val="428466629"/>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662732FE-BD62-411F-A829-AAF18C5CF812}"/>
              </a:ext>
            </a:extLst>
          </p:cNvPr>
          <p:cNvSpPr>
            <a:spLocks noGrp="1"/>
          </p:cNvSpPr>
          <p:nvPr>
            <p:ph type="title"/>
          </p:nvPr>
        </p:nvSpPr>
        <p:spPr/>
        <p:txBody>
          <a:bodyPr/>
          <a:lstStyle/>
          <a:p>
            <a:r>
              <a:rPr lang="en-US" dirty="0"/>
              <a:t>Defining the Spring Data </a:t>
            </a:r>
            <a:r>
              <a:rPr lang="en-US" dirty="0" err="1"/>
              <a:t>Redis</a:t>
            </a:r>
            <a:r>
              <a:rPr lang="en-US" dirty="0"/>
              <a:t> repositories</a:t>
            </a:r>
          </a:p>
        </p:txBody>
      </p:sp>
      <p:pic>
        <p:nvPicPr>
          <p:cNvPr id="4" name="Inhaltsplatzhalter 3">
            <a:extLst>
              <a:ext uri="{FF2B5EF4-FFF2-40B4-BE49-F238E27FC236}">
                <a16:creationId xmlns:a16="http://schemas.microsoft.com/office/drawing/2014/main" xmlns="" id="{55D58B9E-A489-4381-8D05-4977D525A20E}"/>
              </a:ext>
            </a:extLst>
          </p:cNvPr>
          <p:cNvPicPr>
            <a:picLocks noGrp="1" noChangeAspect="1"/>
          </p:cNvPicPr>
          <p:nvPr>
            <p:ph idx="1"/>
          </p:nvPr>
        </p:nvPicPr>
        <p:blipFill>
          <a:blip r:embed="rId2"/>
          <a:stretch>
            <a:fillRect/>
          </a:stretch>
        </p:blipFill>
        <p:spPr>
          <a:xfrm>
            <a:off x="169805" y="2200707"/>
            <a:ext cx="11852390" cy="2456585"/>
          </a:xfrm>
          <a:prstGeom prst="rect">
            <a:avLst/>
          </a:prstGeom>
        </p:spPr>
      </p:pic>
      <p:sp>
        <p:nvSpPr>
          <p:cNvPr id="5" name="Pfeil: nach rechts 4">
            <a:extLst>
              <a:ext uri="{FF2B5EF4-FFF2-40B4-BE49-F238E27FC236}">
                <a16:creationId xmlns:a16="http://schemas.microsoft.com/office/drawing/2014/main" xmlns="" id="{E4397679-EC80-403F-9D59-1E60620FCDCD}"/>
              </a:ext>
            </a:extLst>
          </p:cNvPr>
          <p:cNvSpPr/>
          <p:nvPr/>
        </p:nvSpPr>
        <p:spPr>
          <a:xfrm>
            <a:off x="10270958" y="4911227"/>
            <a:ext cx="1251284" cy="48126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24305319"/>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7545D3CE-457B-44F1-907E-5CE9241184D9}"/>
              </a:ext>
            </a:extLst>
          </p:cNvPr>
          <p:cNvSpPr>
            <a:spLocks noGrp="1"/>
          </p:cNvSpPr>
          <p:nvPr>
            <p:ph type="title"/>
          </p:nvPr>
        </p:nvSpPr>
        <p:spPr/>
        <p:txBody>
          <a:bodyPr/>
          <a:lstStyle/>
          <a:p>
            <a:r>
              <a:rPr lang="en-US" dirty="0"/>
              <a:t>Defining the Spring Data </a:t>
            </a:r>
            <a:r>
              <a:rPr lang="en-US" dirty="0" err="1"/>
              <a:t>Redis</a:t>
            </a:r>
            <a:r>
              <a:rPr lang="en-US" dirty="0"/>
              <a:t> repositories</a:t>
            </a:r>
          </a:p>
        </p:txBody>
      </p:sp>
      <p:pic>
        <p:nvPicPr>
          <p:cNvPr id="4" name="Inhaltsplatzhalter 3">
            <a:extLst>
              <a:ext uri="{FF2B5EF4-FFF2-40B4-BE49-F238E27FC236}">
                <a16:creationId xmlns:a16="http://schemas.microsoft.com/office/drawing/2014/main" xmlns="" id="{0431CE81-A82A-4386-9CFE-593F6DE4BC4C}"/>
              </a:ext>
            </a:extLst>
          </p:cNvPr>
          <p:cNvPicPr>
            <a:picLocks noGrp="1" noChangeAspect="1"/>
          </p:cNvPicPr>
          <p:nvPr>
            <p:ph idx="1"/>
          </p:nvPr>
        </p:nvPicPr>
        <p:blipFill>
          <a:blip r:embed="rId2"/>
          <a:stretch>
            <a:fillRect/>
          </a:stretch>
        </p:blipFill>
        <p:spPr>
          <a:xfrm>
            <a:off x="638162" y="1592283"/>
            <a:ext cx="10915676" cy="3673433"/>
          </a:xfrm>
          <a:prstGeom prst="rect">
            <a:avLst/>
          </a:prstGeom>
        </p:spPr>
      </p:pic>
    </p:spTree>
    <p:extLst>
      <p:ext uri="{BB962C8B-B14F-4D97-AF65-F5344CB8AC3E}">
        <p14:creationId xmlns:p14="http://schemas.microsoft.com/office/powerpoint/2010/main" val="2527198694"/>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nhaltsplatzhalter 3">
            <a:extLst>
              <a:ext uri="{FF2B5EF4-FFF2-40B4-BE49-F238E27FC236}">
                <a16:creationId xmlns:a16="http://schemas.microsoft.com/office/drawing/2014/main" xmlns="" id="{F1850179-2FD8-4D15-9967-AFD1479D1C2D}"/>
              </a:ext>
            </a:extLst>
          </p:cNvPr>
          <p:cNvPicPr>
            <a:picLocks noGrp="1" noChangeAspect="1"/>
          </p:cNvPicPr>
          <p:nvPr>
            <p:ph idx="1"/>
          </p:nvPr>
        </p:nvPicPr>
        <p:blipFill>
          <a:blip r:embed="rId2"/>
          <a:stretch>
            <a:fillRect/>
          </a:stretch>
        </p:blipFill>
        <p:spPr>
          <a:xfrm>
            <a:off x="1128691" y="69544"/>
            <a:ext cx="9934617" cy="6718911"/>
          </a:xfrm>
          <a:prstGeom prst="rect">
            <a:avLst/>
          </a:prstGeom>
        </p:spPr>
      </p:pic>
      <p:sp>
        <p:nvSpPr>
          <p:cNvPr id="5" name="Pfeil: nach rechts 4">
            <a:extLst>
              <a:ext uri="{FF2B5EF4-FFF2-40B4-BE49-F238E27FC236}">
                <a16:creationId xmlns:a16="http://schemas.microsoft.com/office/drawing/2014/main" xmlns="" id="{E2BA002D-2BBE-48FF-BD1A-D4363BFEF11E}"/>
              </a:ext>
            </a:extLst>
          </p:cNvPr>
          <p:cNvSpPr/>
          <p:nvPr/>
        </p:nvSpPr>
        <p:spPr>
          <a:xfrm>
            <a:off x="11063308" y="6352674"/>
            <a:ext cx="1090863" cy="43578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86532358"/>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nhaltsplatzhalter 3">
            <a:extLst>
              <a:ext uri="{FF2B5EF4-FFF2-40B4-BE49-F238E27FC236}">
                <a16:creationId xmlns:a16="http://schemas.microsoft.com/office/drawing/2014/main" xmlns="" id="{6704E376-8326-41A2-AF97-3EC6A0EFA3FD}"/>
              </a:ext>
            </a:extLst>
          </p:cNvPr>
          <p:cNvPicPr>
            <a:picLocks noGrp="1" noChangeAspect="1"/>
          </p:cNvPicPr>
          <p:nvPr>
            <p:ph idx="1"/>
          </p:nvPr>
        </p:nvPicPr>
        <p:blipFill>
          <a:blip r:embed="rId2"/>
          <a:stretch>
            <a:fillRect/>
          </a:stretch>
        </p:blipFill>
        <p:spPr>
          <a:xfrm>
            <a:off x="491946" y="0"/>
            <a:ext cx="11208107" cy="6362059"/>
          </a:xfrm>
          <a:prstGeom prst="rect">
            <a:avLst/>
          </a:prstGeom>
        </p:spPr>
      </p:pic>
      <p:sp>
        <p:nvSpPr>
          <p:cNvPr id="5" name="Pfeil: nach rechts 4">
            <a:extLst>
              <a:ext uri="{FF2B5EF4-FFF2-40B4-BE49-F238E27FC236}">
                <a16:creationId xmlns:a16="http://schemas.microsoft.com/office/drawing/2014/main" xmlns="" id="{31F977BF-D719-4A72-B3F3-13B28A9163A3}"/>
              </a:ext>
            </a:extLst>
          </p:cNvPr>
          <p:cNvSpPr/>
          <p:nvPr/>
        </p:nvSpPr>
        <p:spPr>
          <a:xfrm>
            <a:off x="10657316" y="5858096"/>
            <a:ext cx="1042737" cy="52939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040512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75FF35ED-86A5-4E52-B812-8B460DB27503}"/>
              </a:ext>
            </a:extLst>
          </p:cNvPr>
          <p:cNvSpPr>
            <a:spLocks noGrp="1"/>
          </p:cNvSpPr>
          <p:nvPr>
            <p:ph type="title"/>
          </p:nvPr>
        </p:nvSpPr>
        <p:spPr/>
        <p:txBody>
          <a:bodyPr>
            <a:normAutofit/>
          </a:bodyPr>
          <a:lstStyle/>
          <a:p>
            <a:r>
              <a:rPr lang="de-AT" sz="2800" dirty="0"/>
              <a:t>Service bootstrapping: </a:t>
            </a:r>
            <a:r>
              <a:rPr lang="de-AT" sz="2800" dirty="0" err="1"/>
              <a:t>managing</a:t>
            </a:r>
            <a:r>
              <a:rPr lang="de-AT" sz="2800" dirty="0"/>
              <a:t> </a:t>
            </a:r>
            <a:r>
              <a:rPr lang="de-AT" sz="2800" dirty="0" err="1"/>
              <a:t>configuration</a:t>
            </a:r>
            <a:r>
              <a:rPr lang="de-AT" sz="2800" dirty="0"/>
              <a:t> </a:t>
            </a:r>
            <a:r>
              <a:rPr lang="de-AT" sz="2800" dirty="0" err="1"/>
              <a:t>of</a:t>
            </a:r>
            <a:r>
              <a:rPr lang="de-AT" sz="2800" dirty="0"/>
              <a:t> </a:t>
            </a:r>
            <a:r>
              <a:rPr lang="de-AT" sz="2800" dirty="0" err="1"/>
              <a:t>your</a:t>
            </a:r>
            <a:r>
              <a:rPr lang="de-AT" sz="2800" dirty="0"/>
              <a:t> </a:t>
            </a:r>
            <a:r>
              <a:rPr lang="de-AT" sz="2800" dirty="0" err="1"/>
              <a:t>microservices</a:t>
            </a:r>
            <a:endParaRPr lang="de-AT" sz="2800" dirty="0"/>
          </a:p>
        </p:txBody>
      </p:sp>
      <p:pic>
        <p:nvPicPr>
          <p:cNvPr id="4" name="Inhaltsplatzhalter 3">
            <a:extLst>
              <a:ext uri="{FF2B5EF4-FFF2-40B4-BE49-F238E27FC236}">
                <a16:creationId xmlns:a16="http://schemas.microsoft.com/office/drawing/2014/main" xmlns="" id="{8F47163C-1ADF-41DC-9FFD-C63C1F62EBFF}"/>
              </a:ext>
            </a:extLst>
          </p:cNvPr>
          <p:cNvPicPr>
            <a:picLocks noGrp="1" noChangeAspect="1"/>
          </p:cNvPicPr>
          <p:nvPr>
            <p:ph idx="1"/>
          </p:nvPr>
        </p:nvPicPr>
        <p:blipFill>
          <a:blip r:embed="rId2"/>
          <a:stretch>
            <a:fillRect/>
          </a:stretch>
        </p:blipFill>
        <p:spPr>
          <a:xfrm>
            <a:off x="2081915" y="1642379"/>
            <a:ext cx="8028169" cy="5063221"/>
          </a:xfrm>
          <a:prstGeom prst="rect">
            <a:avLst/>
          </a:prstGeom>
        </p:spPr>
      </p:pic>
    </p:spTree>
    <p:extLst>
      <p:ext uri="{BB962C8B-B14F-4D97-AF65-F5344CB8AC3E}">
        <p14:creationId xmlns:p14="http://schemas.microsoft.com/office/powerpoint/2010/main" val="754070582"/>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nhaltsplatzhalter 3">
            <a:extLst>
              <a:ext uri="{FF2B5EF4-FFF2-40B4-BE49-F238E27FC236}">
                <a16:creationId xmlns:a16="http://schemas.microsoft.com/office/drawing/2014/main" xmlns="" id="{78EE4AF5-68FF-40B2-AF2D-22C44B89E151}"/>
              </a:ext>
            </a:extLst>
          </p:cNvPr>
          <p:cNvPicPr>
            <a:picLocks noGrp="1" noChangeAspect="1"/>
          </p:cNvPicPr>
          <p:nvPr>
            <p:ph idx="1"/>
          </p:nvPr>
        </p:nvPicPr>
        <p:blipFill>
          <a:blip r:embed="rId2"/>
          <a:stretch>
            <a:fillRect/>
          </a:stretch>
        </p:blipFill>
        <p:spPr>
          <a:xfrm>
            <a:off x="84227" y="1055374"/>
            <a:ext cx="12023546" cy="4747252"/>
          </a:xfrm>
          <a:prstGeom prst="rect">
            <a:avLst/>
          </a:prstGeom>
        </p:spPr>
      </p:pic>
    </p:spTree>
    <p:extLst>
      <p:ext uri="{BB962C8B-B14F-4D97-AF65-F5344CB8AC3E}">
        <p14:creationId xmlns:p14="http://schemas.microsoft.com/office/powerpoint/2010/main" val="1384334991"/>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4B9884C6-F1B4-4285-98C0-29DBE8665BB3}"/>
              </a:ext>
            </a:extLst>
          </p:cNvPr>
          <p:cNvSpPr>
            <a:spLocks noGrp="1"/>
          </p:cNvSpPr>
          <p:nvPr>
            <p:ph type="title"/>
          </p:nvPr>
        </p:nvSpPr>
        <p:spPr/>
        <p:txBody>
          <a:bodyPr/>
          <a:lstStyle/>
          <a:p>
            <a:r>
              <a:rPr lang="en-US" dirty="0"/>
              <a:t>Using </a:t>
            </a:r>
            <a:r>
              <a:rPr lang="en-US" dirty="0" err="1"/>
              <a:t>Redis</a:t>
            </a:r>
            <a:r>
              <a:rPr lang="en-US" dirty="0"/>
              <a:t> and the licensing service to store and read organization data</a:t>
            </a:r>
          </a:p>
        </p:txBody>
      </p:sp>
      <p:pic>
        <p:nvPicPr>
          <p:cNvPr id="4" name="Inhaltsplatzhalter 3">
            <a:extLst>
              <a:ext uri="{FF2B5EF4-FFF2-40B4-BE49-F238E27FC236}">
                <a16:creationId xmlns:a16="http://schemas.microsoft.com/office/drawing/2014/main" xmlns="" id="{ED3041B3-E1D8-4B04-BCC5-2D3806052BE5}"/>
              </a:ext>
            </a:extLst>
          </p:cNvPr>
          <p:cNvPicPr>
            <a:picLocks noGrp="1" noChangeAspect="1"/>
          </p:cNvPicPr>
          <p:nvPr>
            <p:ph idx="1"/>
          </p:nvPr>
        </p:nvPicPr>
        <p:blipFill>
          <a:blip r:embed="rId2"/>
          <a:stretch>
            <a:fillRect/>
          </a:stretch>
        </p:blipFill>
        <p:spPr>
          <a:xfrm>
            <a:off x="609604" y="1482722"/>
            <a:ext cx="10972792" cy="4713664"/>
          </a:xfrm>
          <a:prstGeom prst="rect">
            <a:avLst/>
          </a:prstGeom>
        </p:spPr>
      </p:pic>
      <p:sp>
        <p:nvSpPr>
          <p:cNvPr id="5" name="Pfeil: nach rechts 4">
            <a:extLst>
              <a:ext uri="{FF2B5EF4-FFF2-40B4-BE49-F238E27FC236}">
                <a16:creationId xmlns:a16="http://schemas.microsoft.com/office/drawing/2014/main" xmlns="" id="{463C8B28-7D7B-4120-9C58-40435EF2936D}"/>
              </a:ext>
            </a:extLst>
          </p:cNvPr>
          <p:cNvSpPr/>
          <p:nvPr/>
        </p:nvSpPr>
        <p:spPr>
          <a:xfrm>
            <a:off x="10495543" y="5518484"/>
            <a:ext cx="978569" cy="56147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93881433"/>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nhaltsplatzhalter 3">
            <a:extLst>
              <a:ext uri="{FF2B5EF4-FFF2-40B4-BE49-F238E27FC236}">
                <a16:creationId xmlns:a16="http://schemas.microsoft.com/office/drawing/2014/main" xmlns="" id="{F48F6705-9992-43AA-BBC3-DC7D050AED12}"/>
              </a:ext>
            </a:extLst>
          </p:cNvPr>
          <p:cNvPicPr>
            <a:picLocks noGrp="1" noChangeAspect="1"/>
          </p:cNvPicPr>
          <p:nvPr>
            <p:ph idx="1"/>
          </p:nvPr>
        </p:nvPicPr>
        <p:blipFill>
          <a:blip r:embed="rId2"/>
          <a:stretch>
            <a:fillRect/>
          </a:stretch>
        </p:blipFill>
        <p:spPr>
          <a:xfrm>
            <a:off x="598120" y="175583"/>
            <a:ext cx="10995760" cy="5952501"/>
          </a:xfrm>
          <a:prstGeom prst="rect">
            <a:avLst/>
          </a:prstGeom>
        </p:spPr>
      </p:pic>
      <p:sp>
        <p:nvSpPr>
          <p:cNvPr id="5" name="Pfeil: nach rechts 4">
            <a:extLst>
              <a:ext uri="{FF2B5EF4-FFF2-40B4-BE49-F238E27FC236}">
                <a16:creationId xmlns:a16="http://schemas.microsoft.com/office/drawing/2014/main" xmlns="" id="{A58E6B84-E18F-40DE-B5FB-2CE4F9EC7B74}"/>
              </a:ext>
            </a:extLst>
          </p:cNvPr>
          <p:cNvSpPr/>
          <p:nvPr/>
        </p:nvSpPr>
        <p:spPr>
          <a:xfrm>
            <a:off x="9849853" y="5502442"/>
            <a:ext cx="1267326" cy="44917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94400410"/>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nhaltsplatzhalter 3">
            <a:extLst>
              <a:ext uri="{FF2B5EF4-FFF2-40B4-BE49-F238E27FC236}">
                <a16:creationId xmlns:a16="http://schemas.microsoft.com/office/drawing/2014/main" xmlns="" id="{3E72CF86-7135-4C63-934B-DD8F00E0E29C}"/>
              </a:ext>
            </a:extLst>
          </p:cNvPr>
          <p:cNvPicPr>
            <a:picLocks noGrp="1" noChangeAspect="1"/>
          </p:cNvPicPr>
          <p:nvPr>
            <p:ph idx="1"/>
          </p:nvPr>
        </p:nvPicPr>
        <p:blipFill>
          <a:blip r:embed="rId2"/>
          <a:stretch>
            <a:fillRect/>
          </a:stretch>
        </p:blipFill>
        <p:spPr>
          <a:xfrm>
            <a:off x="189341" y="417095"/>
            <a:ext cx="11813317" cy="5346073"/>
          </a:xfrm>
          <a:prstGeom prst="rect">
            <a:avLst/>
          </a:prstGeom>
        </p:spPr>
      </p:pic>
      <p:sp>
        <p:nvSpPr>
          <p:cNvPr id="5" name="Pfeil: nach rechts 4">
            <a:extLst>
              <a:ext uri="{FF2B5EF4-FFF2-40B4-BE49-F238E27FC236}">
                <a16:creationId xmlns:a16="http://schemas.microsoft.com/office/drawing/2014/main" xmlns="" id="{970BF809-D72F-4805-9602-CA4E96555C5E}"/>
              </a:ext>
            </a:extLst>
          </p:cNvPr>
          <p:cNvSpPr/>
          <p:nvPr/>
        </p:nvSpPr>
        <p:spPr>
          <a:xfrm>
            <a:off x="10443411" y="5133473"/>
            <a:ext cx="1026695" cy="49730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11756358"/>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nhaltsplatzhalter 3">
            <a:extLst>
              <a:ext uri="{FF2B5EF4-FFF2-40B4-BE49-F238E27FC236}">
                <a16:creationId xmlns:a16="http://schemas.microsoft.com/office/drawing/2014/main" xmlns="" id="{0BD759A2-9A2C-4151-8A4C-767005419F53}"/>
              </a:ext>
            </a:extLst>
          </p:cNvPr>
          <p:cNvPicPr>
            <a:picLocks noGrp="1" noChangeAspect="1"/>
          </p:cNvPicPr>
          <p:nvPr>
            <p:ph idx="1"/>
          </p:nvPr>
        </p:nvPicPr>
        <p:blipFill>
          <a:blip r:embed="rId2"/>
          <a:stretch>
            <a:fillRect/>
          </a:stretch>
        </p:blipFill>
        <p:spPr>
          <a:xfrm>
            <a:off x="1530619" y="144044"/>
            <a:ext cx="9130761" cy="5967998"/>
          </a:xfrm>
          <a:prstGeom prst="rect">
            <a:avLst/>
          </a:prstGeom>
        </p:spPr>
      </p:pic>
    </p:spTree>
    <p:extLst>
      <p:ext uri="{BB962C8B-B14F-4D97-AF65-F5344CB8AC3E}">
        <p14:creationId xmlns:p14="http://schemas.microsoft.com/office/powerpoint/2010/main" val="3529801919"/>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7589FA4A-998C-4822-8F4C-E9C62624E022}"/>
              </a:ext>
            </a:extLst>
          </p:cNvPr>
          <p:cNvSpPr>
            <a:spLocks noGrp="1"/>
          </p:cNvSpPr>
          <p:nvPr>
            <p:ph type="title"/>
          </p:nvPr>
        </p:nvSpPr>
        <p:spPr>
          <a:xfrm>
            <a:off x="1295400" y="503853"/>
            <a:ext cx="9601200" cy="683263"/>
          </a:xfrm>
        </p:spPr>
        <p:txBody>
          <a:bodyPr/>
          <a:lstStyle/>
          <a:p>
            <a:r>
              <a:rPr lang="en-US" dirty="0"/>
              <a:t>Defining custom channels</a:t>
            </a:r>
          </a:p>
        </p:txBody>
      </p:sp>
      <p:pic>
        <p:nvPicPr>
          <p:cNvPr id="4" name="Inhaltsplatzhalter 3">
            <a:extLst>
              <a:ext uri="{FF2B5EF4-FFF2-40B4-BE49-F238E27FC236}">
                <a16:creationId xmlns:a16="http://schemas.microsoft.com/office/drawing/2014/main" xmlns="" id="{07C2B7E8-9A71-4B6B-890E-1AF3491E4545}"/>
              </a:ext>
            </a:extLst>
          </p:cNvPr>
          <p:cNvPicPr>
            <a:picLocks noGrp="1" noChangeAspect="1"/>
          </p:cNvPicPr>
          <p:nvPr>
            <p:ph idx="1"/>
          </p:nvPr>
        </p:nvPicPr>
        <p:blipFill>
          <a:blip r:embed="rId2"/>
          <a:stretch>
            <a:fillRect/>
          </a:stretch>
        </p:blipFill>
        <p:spPr>
          <a:xfrm>
            <a:off x="518525" y="1355558"/>
            <a:ext cx="11154950" cy="5502442"/>
          </a:xfrm>
          <a:prstGeom prst="rect">
            <a:avLst/>
          </a:prstGeom>
        </p:spPr>
      </p:pic>
    </p:spTree>
    <p:extLst>
      <p:ext uri="{BB962C8B-B14F-4D97-AF65-F5344CB8AC3E}">
        <p14:creationId xmlns:p14="http://schemas.microsoft.com/office/powerpoint/2010/main" val="2094082366"/>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98EBC586-D2A5-4F80-9315-E27A6C9A1149}"/>
              </a:ext>
            </a:extLst>
          </p:cNvPr>
          <p:cNvSpPr>
            <a:spLocks noGrp="1"/>
          </p:cNvSpPr>
          <p:nvPr>
            <p:ph type="title"/>
          </p:nvPr>
        </p:nvSpPr>
        <p:spPr/>
        <p:txBody>
          <a:bodyPr/>
          <a:lstStyle/>
          <a:p>
            <a:r>
              <a:rPr lang="en-US" dirty="0"/>
              <a:t>Defining custom channels</a:t>
            </a:r>
          </a:p>
        </p:txBody>
      </p:sp>
      <p:pic>
        <p:nvPicPr>
          <p:cNvPr id="4" name="Inhaltsplatzhalter 3">
            <a:extLst>
              <a:ext uri="{FF2B5EF4-FFF2-40B4-BE49-F238E27FC236}">
                <a16:creationId xmlns:a16="http://schemas.microsoft.com/office/drawing/2014/main" xmlns="" id="{85A43E1E-7B43-4238-92D3-0A2E8736E9B4}"/>
              </a:ext>
            </a:extLst>
          </p:cNvPr>
          <p:cNvPicPr>
            <a:picLocks noGrp="1" noChangeAspect="1"/>
          </p:cNvPicPr>
          <p:nvPr>
            <p:ph idx="1"/>
          </p:nvPr>
        </p:nvPicPr>
        <p:blipFill>
          <a:blip r:embed="rId2"/>
          <a:stretch>
            <a:fillRect/>
          </a:stretch>
        </p:blipFill>
        <p:spPr>
          <a:xfrm>
            <a:off x="791613" y="1755437"/>
            <a:ext cx="10608773" cy="3694909"/>
          </a:xfrm>
          <a:prstGeom prst="rect">
            <a:avLst/>
          </a:prstGeom>
        </p:spPr>
      </p:pic>
    </p:spTree>
    <p:extLst>
      <p:ext uri="{BB962C8B-B14F-4D97-AF65-F5344CB8AC3E}">
        <p14:creationId xmlns:p14="http://schemas.microsoft.com/office/powerpoint/2010/main" val="4058055955"/>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CD892494-5CD1-490E-9EBD-28CB73AE4544}"/>
              </a:ext>
            </a:extLst>
          </p:cNvPr>
          <p:cNvSpPr>
            <a:spLocks noGrp="1"/>
          </p:cNvSpPr>
          <p:nvPr>
            <p:ph type="title"/>
          </p:nvPr>
        </p:nvSpPr>
        <p:spPr/>
        <p:txBody>
          <a:bodyPr/>
          <a:lstStyle/>
          <a:p>
            <a:r>
              <a:rPr lang="en-US" dirty="0"/>
              <a:t>Defining custom channels</a:t>
            </a:r>
          </a:p>
        </p:txBody>
      </p:sp>
      <p:pic>
        <p:nvPicPr>
          <p:cNvPr id="4" name="Inhaltsplatzhalter 3">
            <a:extLst>
              <a:ext uri="{FF2B5EF4-FFF2-40B4-BE49-F238E27FC236}">
                <a16:creationId xmlns:a16="http://schemas.microsoft.com/office/drawing/2014/main" xmlns="" id="{C52B2B27-D541-4372-AA8B-C867529B7AE8}"/>
              </a:ext>
            </a:extLst>
          </p:cNvPr>
          <p:cNvPicPr>
            <a:picLocks noGrp="1" noChangeAspect="1"/>
          </p:cNvPicPr>
          <p:nvPr>
            <p:ph idx="1"/>
          </p:nvPr>
        </p:nvPicPr>
        <p:blipFill>
          <a:blip r:embed="rId2"/>
          <a:stretch>
            <a:fillRect/>
          </a:stretch>
        </p:blipFill>
        <p:spPr>
          <a:xfrm>
            <a:off x="623887" y="1983936"/>
            <a:ext cx="10942097" cy="2890127"/>
          </a:xfrm>
          <a:prstGeom prst="rect">
            <a:avLst/>
          </a:prstGeom>
        </p:spPr>
      </p:pic>
    </p:spTree>
    <p:extLst>
      <p:ext uri="{BB962C8B-B14F-4D97-AF65-F5344CB8AC3E}">
        <p14:creationId xmlns:p14="http://schemas.microsoft.com/office/powerpoint/2010/main" val="2424755281"/>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C2E4C98F-B189-4263-ACE4-56B9170F0CC2}"/>
              </a:ext>
            </a:extLst>
          </p:cNvPr>
          <p:cNvSpPr>
            <a:spLocks noGrp="1"/>
          </p:cNvSpPr>
          <p:nvPr>
            <p:ph type="title"/>
          </p:nvPr>
        </p:nvSpPr>
        <p:spPr/>
        <p:txBody>
          <a:bodyPr/>
          <a:lstStyle/>
          <a:p>
            <a:r>
              <a:rPr lang="en-US" dirty="0"/>
              <a:t>Defining custom channels</a:t>
            </a:r>
          </a:p>
        </p:txBody>
      </p:sp>
      <p:pic>
        <p:nvPicPr>
          <p:cNvPr id="4" name="Inhaltsplatzhalter 3">
            <a:extLst>
              <a:ext uri="{FF2B5EF4-FFF2-40B4-BE49-F238E27FC236}">
                <a16:creationId xmlns:a16="http://schemas.microsoft.com/office/drawing/2014/main" xmlns="" id="{DFD1B8FD-91F6-4A03-B895-16B3985ED8D3}"/>
              </a:ext>
            </a:extLst>
          </p:cNvPr>
          <p:cNvPicPr>
            <a:picLocks noGrp="1" noChangeAspect="1"/>
          </p:cNvPicPr>
          <p:nvPr>
            <p:ph idx="1"/>
          </p:nvPr>
        </p:nvPicPr>
        <p:blipFill>
          <a:blip r:embed="rId2"/>
          <a:stretch>
            <a:fillRect/>
          </a:stretch>
        </p:blipFill>
        <p:spPr>
          <a:xfrm>
            <a:off x="805971" y="1482722"/>
            <a:ext cx="10580058" cy="4581818"/>
          </a:xfrm>
          <a:prstGeom prst="rect">
            <a:avLst/>
          </a:prstGeom>
        </p:spPr>
      </p:pic>
    </p:spTree>
    <p:extLst>
      <p:ext uri="{BB962C8B-B14F-4D97-AF65-F5344CB8AC3E}">
        <p14:creationId xmlns:p14="http://schemas.microsoft.com/office/powerpoint/2010/main" val="2567800950"/>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265F0250-C8CD-434A-AB5A-FBBFFC01560A}"/>
              </a:ext>
            </a:extLst>
          </p:cNvPr>
          <p:cNvSpPr>
            <a:spLocks noGrp="1"/>
          </p:cNvSpPr>
          <p:nvPr>
            <p:ph type="title"/>
          </p:nvPr>
        </p:nvSpPr>
        <p:spPr>
          <a:xfrm>
            <a:off x="994611" y="503854"/>
            <a:ext cx="9901989" cy="635136"/>
          </a:xfrm>
        </p:spPr>
        <p:txBody>
          <a:bodyPr/>
          <a:lstStyle/>
          <a:p>
            <a:r>
              <a:rPr lang="en-US" dirty="0"/>
              <a:t>Clearing the cache when a message is received</a:t>
            </a:r>
          </a:p>
        </p:txBody>
      </p:sp>
      <p:pic>
        <p:nvPicPr>
          <p:cNvPr id="4" name="Inhaltsplatzhalter 3">
            <a:extLst>
              <a:ext uri="{FF2B5EF4-FFF2-40B4-BE49-F238E27FC236}">
                <a16:creationId xmlns:a16="http://schemas.microsoft.com/office/drawing/2014/main" xmlns="" id="{38D87A93-92FC-4520-88BE-8BC1E86A2782}"/>
              </a:ext>
            </a:extLst>
          </p:cNvPr>
          <p:cNvPicPr>
            <a:picLocks noGrp="1" noChangeAspect="1"/>
          </p:cNvPicPr>
          <p:nvPr>
            <p:ph idx="1"/>
          </p:nvPr>
        </p:nvPicPr>
        <p:blipFill>
          <a:blip r:embed="rId2"/>
          <a:stretch>
            <a:fillRect/>
          </a:stretch>
        </p:blipFill>
        <p:spPr>
          <a:xfrm>
            <a:off x="574580" y="1286837"/>
            <a:ext cx="11042840" cy="5571163"/>
          </a:xfrm>
          <a:prstGeom prst="rect">
            <a:avLst/>
          </a:prstGeom>
        </p:spPr>
      </p:pic>
      <p:sp>
        <p:nvSpPr>
          <p:cNvPr id="5" name="Pfeil: nach rechts 4">
            <a:extLst>
              <a:ext uri="{FF2B5EF4-FFF2-40B4-BE49-F238E27FC236}">
                <a16:creationId xmlns:a16="http://schemas.microsoft.com/office/drawing/2014/main" xmlns="" id="{CE11AE31-BFDE-4D10-8711-905B7DA3B048}"/>
              </a:ext>
            </a:extLst>
          </p:cNvPr>
          <p:cNvSpPr/>
          <p:nvPr/>
        </p:nvSpPr>
        <p:spPr>
          <a:xfrm>
            <a:off x="6709610" y="6360695"/>
            <a:ext cx="1183105" cy="49730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470642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F5FBC1C3-DFF8-4A42-99CB-D60B28C0037B}"/>
              </a:ext>
            </a:extLst>
          </p:cNvPr>
          <p:cNvSpPr>
            <a:spLocks noGrp="1"/>
          </p:cNvSpPr>
          <p:nvPr>
            <p:ph type="title"/>
          </p:nvPr>
        </p:nvSpPr>
        <p:spPr/>
        <p:txBody>
          <a:bodyPr/>
          <a:lstStyle/>
          <a:p>
            <a:r>
              <a:rPr lang="de-AT" dirty="0"/>
              <a:t>Service bootstrapping: </a:t>
            </a:r>
            <a:r>
              <a:rPr lang="de-AT" dirty="0" err="1"/>
              <a:t>managing</a:t>
            </a:r>
            <a:r>
              <a:rPr lang="de-AT" dirty="0"/>
              <a:t> </a:t>
            </a:r>
            <a:r>
              <a:rPr lang="de-AT" dirty="0" err="1"/>
              <a:t>configuration</a:t>
            </a:r>
            <a:r>
              <a:rPr lang="de-AT" dirty="0"/>
              <a:t> </a:t>
            </a:r>
            <a:r>
              <a:rPr lang="de-AT" dirty="0" err="1"/>
              <a:t>of</a:t>
            </a:r>
            <a:r>
              <a:rPr lang="de-AT" dirty="0"/>
              <a:t> </a:t>
            </a:r>
            <a:r>
              <a:rPr lang="de-AT" dirty="0" err="1"/>
              <a:t>your</a:t>
            </a:r>
            <a:r>
              <a:rPr lang="de-AT" dirty="0"/>
              <a:t> </a:t>
            </a:r>
            <a:r>
              <a:rPr lang="de-AT" dirty="0" err="1"/>
              <a:t>microservices</a:t>
            </a:r>
            <a:endParaRPr lang="de-AT" dirty="0"/>
          </a:p>
        </p:txBody>
      </p:sp>
      <p:pic>
        <p:nvPicPr>
          <p:cNvPr id="4" name="Grafik 3">
            <a:extLst>
              <a:ext uri="{FF2B5EF4-FFF2-40B4-BE49-F238E27FC236}">
                <a16:creationId xmlns:a16="http://schemas.microsoft.com/office/drawing/2014/main" xmlns="" id="{7691ECF4-E387-4C87-A14D-E845A89D5616}"/>
              </a:ext>
            </a:extLst>
          </p:cNvPr>
          <p:cNvPicPr>
            <a:picLocks noChangeAspect="1"/>
          </p:cNvPicPr>
          <p:nvPr/>
        </p:nvPicPr>
        <p:blipFill>
          <a:blip r:embed="rId2"/>
          <a:stretch>
            <a:fillRect/>
          </a:stretch>
        </p:blipFill>
        <p:spPr>
          <a:xfrm>
            <a:off x="1112566" y="1920541"/>
            <a:ext cx="9966867" cy="3885173"/>
          </a:xfrm>
          <a:prstGeom prst="rect">
            <a:avLst/>
          </a:prstGeom>
        </p:spPr>
      </p:pic>
    </p:spTree>
    <p:extLst>
      <p:ext uri="{BB962C8B-B14F-4D97-AF65-F5344CB8AC3E}">
        <p14:creationId xmlns:p14="http://schemas.microsoft.com/office/powerpoint/2010/main" val="273662337"/>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nhaltsplatzhalter 3">
            <a:extLst>
              <a:ext uri="{FF2B5EF4-FFF2-40B4-BE49-F238E27FC236}">
                <a16:creationId xmlns:a16="http://schemas.microsoft.com/office/drawing/2014/main" xmlns="" id="{3702C358-93FA-484E-9AF7-1BB86D5B3001}"/>
              </a:ext>
            </a:extLst>
          </p:cNvPr>
          <p:cNvPicPr>
            <a:picLocks noGrp="1" noChangeAspect="1"/>
          </p:cNvPicPr>
          <p:nvPr>
            <p:ph idx="1"/>
          </p:nvPr>
        </p:nvPicPr>
        <p:blipFill>
          <a:blip r:embed="rId2"/>
          <a:stretch>
            <a:fillRect/>
          </a:stretch>
        </p:blipFill>
        <p:spPr>
          <a:xfrm>
            <a:off x="665278" y="81295"/>
            <a:ext cx="10861443" cy="6695410"/>
          </a:xfrm>
          <a:prstGeom prst="rect">
            <a:avLst/>
          </a:prstGeom>
        </p:spPr>
      </p:pic>
    </p:spTree>
    <p:extLst>
      <p:ext uri="{BB962C8B-B14F-4D97-AF65-F5344CB8AC3E}">
        <p14:creationId xmlns:p14="http://schemas.microsoft.com/office/powerpoint/2010/main" val="2822163455"/>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35E484F8-E4EB-4357-A468-F3499B57B64F}"/>
              </a:ext>
            </a:extLst>
          </p:cNvPr>
          <p:cNvSpPr>
            <a:spLocks noGrp="1"/>
          </p:cNvSpPr>
          <p:nvPr>
            <p:ph type="ctrTitle"/>
          </p:nvPr>
        </p:nvSpPr>
        <p:spPr/>
        <p:txBody>
          <a:bodyPr>
            <a:normAutofit/>
          </a:bodyPr>
          <a:lstStyle/>
          <a:p>
            <a:pPr>
              <a:lnSpc>
                <a:spcPct val="100000"/>
              </a:lnSpc>
            </a:pPr>
            <a:r>
              <a:rPr lang="en-GB" sz="6600" dirty="0"/>
              <a:t>Distributed tracing with Spring Cloud Sleuth and </a:t>
            </a:r>
            <a:r>
              <a:rPr lang="en-GB" sz="6600" dirty="0" err="1"/>
              <a:t>Zipkin</a:t>
            </a:r>
            <a:endParaRPr lang="en-US" sz="6600" dirty="0"/>
          </a:p>
        </p:txBody>
      </p:sp>
      <p:sp>
        <p:nvSpPr>
          <p:cNvPr id="4" name="Untertitel 3">
            <a:extLst>
              <a:ext uri="{FF2B5EF4-FFF2-40B4-BE49-F238E27FC236}">
                <a16:creationId xmlns:a16="http://schemas.microsoft.com/office/drawing/2014/main" xmlns="" id="{225E2509-C994-4D82-91CD-D41C1DB35FA1}"/>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994234333"/>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807F801A-C9DC-44A9-9CA0-5D37B946FB62}"/>
              </a:ext>
            </a:extLst>
          </p:cNvPr>
          <p:cNvSpPr>
            <a:spLocks noGrp="1"/>
          </p:cNvSpPr>
          <p:nvPr>
            <p:ph type="title"/>
          </p:nvPr>
        </p:nvSpPr>
        <p:spPr>
          <a:xfrm>
            <a:off x="1295400" y="503854"/>
            <a:ext cx="9601200" cy="859726"/>
          </a:xfrm>
        </p:spPr>
        <p:txBody>
          <a:bodyPr/>
          <a:lstStyle/>
          <a:p>
            <a:r>
              <a:rPr lang="en-US" dirty="0"/>
              <a:t>Spring Cloud Sleuth and the correlation ID</a:t>
            </a:r>
          </a:p>
        </p:txBody>
      </p:sp>
      <p:pic>
        <p:nvPicPr>
          <p:cNvPr id="4" name="Inhaltsplatzhalter 3">
            <a:extLst>
              <a:ext uri="{FF2B5EF4-FFF2-40B4-BE49-F238E27FC236}">
                <a16:creationId xmlns:a16="http://schemas.microsoft.com/office/drawing/2014/main" xmlns="" id="{22836AA4-1A7C-4305-8A43-FE615722B58C}"/>
              </a:ext>
            </a:extLst>
          </p:cNvPr>
          <p:cNvPicPr>
            <a:picLocks noGrp="1" noChangeAspect="1"/>
          </p:cNvPicPr>
          <p:nvPr>
            <p:ph idx="1"/>
          </p:nvPr>
        </p:nvPicPr>
        <p:blipFill>
          <a:blip r:embed="rId2"/>
          <a:stretch>
            <a:fillRect/>
          </a:stretch>
        </p:blipFill>
        <p:spPr>
          <a:xfrm>
            <a:off x="601016" y="1633038"/>
            <a:ext cx="10989967" cy="4101134"/>
          </a:xfrm>
          <a:prstGeom prst="rect">
            <a:avLst/>
          </a:prstGeom>
        </p:spPr>
      </p:pic>
    </p:spTree>
    <p:extLst>
      <p:ext uri="{BB962C8B-B14F-4D97-AF65-F5344CB8AC3E}">
        <p14:creationId xmlns:p14="http://schemas.microsoft.com/office/powerpoint/2010/main" val="2127696924"/>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9936B68F-ECE3-425E-9089-BDEB72F557FE}"/>
              </a:ext>
            </a:extLst>
          </p:cNvPr>
          <p:cNvSpPr>
            <a:spLocks noGrp="1"/>
          </p:cNvSpPr>
          <p:nvPr>
            <p:ph type="title"/>
          </p:nvPr>
        </p:nvSpPr>
        <p:spPr/>
        <p:txBody>
          <a:bodyPr/>
          <a:lstStyle/>
          <a:p>
            <a:r>
              <a:rPr lang="en-US" dirty="0"/>
              <a:t>Adding Spring Cloud sleuth to licensing and organization</a:t>
            </a:r>
          </a:p>
        </p:txBody>
      </p:sp>
      <p:pic>
        <p:nvPicPr>
          <p:cNvPr id="4" name="Inhaltsplatzhalter 3">
            <a:extLst>
              <a:ext uri="{FF2B5EF4-FFF2-40B4-BE49-F238E27FC236}">
                <a16:creationId xmlns:a16="http://schemas.microsoft.com/office/drawing/2014/main" xmlns="" id="{86032646-3A4D-49BF-A1F5-4A5F07FDD501}"/>
              </a:ext>
            </a:extLst>
          </p:cNvPr>
          <p:cNvPicPr>
            <a:picLocks noGrp="1" noChangeAspect="1"/>
          </p:cNvPicPr>
          <p:nvPr>
            <p:ph idx="1"/>
          </p:nvPr>
        </p:nvPicPr>
        <p:blipFill>
          <a:blip r:embed="rId2"/>
          <a:stretch>
            <a:fillRect/>
          </a:stretch>
        </p:blipFill>
        <p:spPr>
          <a:xfrm>
            <a:off x="479716" y="2085475"/>
            <a:ext cx="11232567" cy="2379892"/>
          </a:xfrm>
          <a:prstGeom prst="rect">
            <a:avLst/>
          </a:prstGeom>
        </p:spPr>
      </p:pic>
    </p:spTree>
    <p:extLst>
      <p:ext uri="{BB962C8B-B14F-4D97-AF65-F5344CB8AC3E}">
        <p14:creationId xmlns:p14="http://schemas.microsoft.com/office/powerpoint/2010/main" val="3346688348"/>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6C6ABA28-B06E-4AFF-8DE6-AC315104DD61}"/>
              </a:ext>
            </a:extLst>
          </p:cNvPr>
          <p:cNvSpPr>
            <a:spLocks noGrp="1"/>
          </p:cNvSpPr>
          <p:nvPr>
            <p:ph type="title"/>
          </p:nvPr>
        </p:nvSpPr>
        <p:spPr/>
        <p:txBody>
          <a:bodyPr/>
          <a:lstStyle/>
          <a:p>
            <a:r>
              <a:rPr lang="en-US" dirty="0"/>
              <a:t>Adding Spring Cloud Sleuth to licensing and organization</a:t>
            </a:r>
          </a:p>
        </p:txBody>
      </p:sp>
      <p:pic>
        <p:nvPicPr>
          <p:cNvPr id="4" name="Inhaltsplatzhalter 3">
            <a:extLst>
              <a:ext uri="{FF2B5EF4-FFF2-40B4-BE49-F238E27FC236}">
                <a16:creationId xmlns:a16="http://schemas.microsoft.com/office/drawing/2014/main" xmlns="" id="{381D0BBD-4A0D-4EC2-879F-FD15DE780B3B}"/>
              </a:ext>
            </a:extLst>
          </p:cNvPr>
          <p:cNvPicPr>
            <a:picLocks noGrp="1" noChangeAspect="1"/>
          </p:cNvPicPr>
          <p:nvPr>
            <p:ph idx="1"/>
          </p:nvPr>
        </p:nvPicPr>
        <p:blipFill>
          <a:blip r:embed="rId2"/>
          <a:stretch>
            <a:fillRect/>
          </a:stretch>
        </p:blipFill>
        <p:spPr>
          <a:xfrm>
            <a:off x="489028" y="1620253"/>
            <a:ext cx="11213944" cy="4132137"/>
          </a:xfrm>
          <a:prstGeom prst="rect">
            <a:avLst/>
          </a:prstGeom>
        </p:spPr>
      </p:pic>
    </p:spTree>
    <p:extLst>
      <p:ext uri="{BB962C8B-B14F-4D97-AF65-F5344CB8AC3E}">
        <p14:creationId xmlns:p14="http://schemas.microsoft.com/office/powerpoint/2010/main" val="4135614633"/>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F97978A4-2F4C-4C47-B216-674E80A85BA1}"/>
              </a:ext>
            </a:extLst>
          </p:cNvPr>
          <p:cNvSpPr>
            <a:spLocks noGrp="1"/>
          </p:cNvSpPr>
          <p:nvPr>
            <p:ph type="title"/>
          </p:nvPr>
        </p:nvSpPr>
        <p:spPr>
          <a:xfrm>
            <a:off x="449179" y="385010"/>
            <a:ext cx="10591800" cy="633664"/>
          </a:xfrm>
        </p:spPr>
        <p:txBody>
          <a:bodyPr>
            <a:normAutofit/>
          </a:bodyPr>
          <a:lstStyle/>
          <a:p>
            <a:r>
              <a:rPr lang="en-US" dirty="0"/>
              <a:t>Anatomy of a Spring Cloud Sleuth trace</a:t>
            </a:r>
          </a:p>
        </p:txBody>
      </p:sp>
      <p:pic>
        <p:nvPicPr>
          <p:cNvPr id="4" name="Inhaltsplatzhalter 3">
            <a:extLst>
              <a:ext uri="{FF2B5EF4-FFF2-40B4-BE49-F238E27FC236}">
                <a16:creationId xmlns:a16="http://schemas.microsoft.com/office/drawing/2014/main" xmlns="" id="{C43D9DF2-D156-43E7-8769-66D0C581BF80}"/>
              </a:ext>
            </a:extLst>
          </p:cNvPr>
          <p:cNvPicPr>
            <a:picLocks noGrp="1" noChangeAspect="1"/>
          </p:cNvPicPr>
          <p:nvPr>
            <p:ph idx="1"/>
          </p:nvPr>
        </p:nvPicPr>
        <p:blipFill rotWithShape="1">
          <a:blip r:embed="rId2"/>
          <a:srcRect b="11140"/>
          <a:stretch/>
        </p:blipFill>
        <p:spPr>
          <a:xfrm>
            <a:off x="98130" y="1291390"/>
            <a:ext cx="11995739" cy="5566610"/>
          </a:xfrm>
          <a:prstGeom prst="rect">
            <a:avLst/>
          </a:prstGeom>
        </p:spPr>
      </p:pic>
    </p:spTree>
    <p:extLst>
      <p:ext uri="{BB962C8B-B14F-4D97-AF65-F5344CB8AC3E}">
        <p14:creationId xmlns:p14="http://schemas.microsoft.com/office/powerpoint/2010/main" val="761080737"/>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7C08FF92-9F4C-4B16-864A-DC3415E933DA}"/>
              </a:ext>
            </a:extLst>
          </p:cNvPr>
          <p:cNvSpPr>
            <a:spLocks noGrp="1"/>
          </p:cNvSpPr>
          <p:nvPr>
            <p:ph type="title"/>
          </p:nvPr>
        </p:nvSpPr>
        <p:spPr>
          <a:xfrm>
            <a:off x="818147" y="503853"/>
            <a:ext cx="10078453" cy="978869"/>
          </a:xfrm>
        </p:spPr>
        <p:txBody>
          <a:bodyPr/>
          <a:lstStyle/>
          <a:p>
            <a:r>
              <a:rPr lang="en-US" dirty="0"/>
              <a:t>Anatomy of a Spring Cloud Sleuth trace</a:t>
            </a:r>
          </a:p>
        </p:txBody>
      </p:sp>
      <p:sp>
        <p:nvSpPr>
          <p:cNvPr id="3" name="Inhaltsplatzhalter 2">
            <a:extLst>
              <a:ext uri="{FF2B5EF4-FFF2-40B4-BE49-F238E27FC236}">
                <a16:creationId xmlns:a16="http://schemas.microsoft.com/office/drawing/2014/main" xmlns="" id="{CF702905-16B4-4268-A270-A9796FD904D7}"/>
              </a:ext>
            </a:extLst>
          </p:cNvPr>
          <p:cNvSpPr>
            <a:spLocks noGrp="1"/>
          </p:cNvSpPr>
          <p:nvPr>
            <p:ph idx="1"/>
          </p:nvPr>
        </p:nvSpPr>
        <p:spPr>
          <a:xfrm>
            <a:off x="1295400" y="2755232"/>
            <a:ext cx="9601200" cy="3035968"/>
          </a:xfrm>
        </p:spPr>
        <p:txBody>
          <a:bodyPr>
            <a:normAutofit/>
          </a:bodyPr>
          <a:lstStyle/>
          <a:p>
            <a:r>
              <a:rPr lang="en-US" sz="2400" dirty="0"/>
              <a:t>Application name of the service</a:t>
            </a:r>
          </a:p>
          <a:p>
            <a:r>
              <a:rPr lang="en-US" sz="2400" dirty="0"/>
              <a:t>Trace ID</a:t>
            </a:r>
          </a:p>
          <a:p>
            <a:r>
              <a:rPr lang="en-US" sz="2400" dirty="0"/>
              <a:t>Span ID</a:t>
            </a:r>
          </a:p>
          <a:p>
            <a:r>
              <a:rPr lang="en-US" sz="2400" dirty="0"/>
              <a:t>Whether trace data was sent to </a:t>
            </a:r>
            <a:r>
              <a:rPr lang="en-US" sz="2400" dirty="0" err="1"/>
              <a:t>Zipkin</a:t>
            </a:r>
            <a:endParaRPr lang="en-US" sz="2400" dirty="0"/>
          </a:p>
        </p:txBody>
      </p:sp>
      <p:pic>
        <p:nvPicPr>
          <p:cNvPr id="4" name="Grafik 3">
            <a:extLst>
              <a:ext uri="{FF2B5EF4-FFF2-40B4-BE49-F238E27FC236}">
                <a16:creationId xmlns:a16="http://schemas.microsoft.com/office/drawing/2014/main" xmlns="" id="{B2664714-AE84-42CC-867F-4786758F9665}"/>
              </a:ext>
            </a:extLst>
          </p:cNvPr>
          <p:cNvPicPr>
            <a:picLocks noChangeAspect="1"/>
          </p:cNvPicPr>
          <p:nvPr/>
        </p:nvPicPr>
        <p:blipFill>
          <a:blip r:embed="rId2"/>
          <a:stretch>
            <a:fillRect/>
          </a:stretch>
        </p:blipFill>
        <p:spPr>
          <a:xfrm>
            <a:off x="297155" y="1686503"/>
            <a:ext cx="11597690" cy="1068729"/>
          </a:xfrm>
          <a:prstGeom prst="rect">
            <a:avLst/>
          </a:prstGeom>
        </p:spPr>
      </p:pic>
    </p:spTree>
    <p:extLst>
      <p:ext uri="{BB962C8B-B14F-4D97-AF65-F5344CB8AC3E}">
        <p14:creationId xmlns:p14="http://schemas.microsoft.com/office/powerpoint/2010/main" val="1147347310"/>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B12209C7-F5C0-4D40-8DAE-8AFFBF938AFE}"/>
              </a:ext>
            </a:extLst>
          </p:cNvPr>
          <p:cNvSpPr>
            <a:spLocks noGrp="1"/>
          </p:cNvSpPr>
          <p:nvPr>
            <p:ph type="title"/>
          </p:nvPr>
        </p:nvSpPr>
        <p:spPr/>
        <p:txBody>
          <a:bodyPr/>
          <a:lstStyle/>
          <a:p>
            <a:r>
              <a:rPr lang="en-US" dirty="0"/>
              <a:t>Anatomy of a Spring Cloud Sleuth trace</a:t>
            </a:r>
          </a:p>
        </p:txBody>
      </p:sp>
      <p:pic>
        <p:nvPicPr>
          <p:cNvPr id="4" name="Inhaltsplatzhalter 3">
            <a:extLst>
              <a:ext uri="{FF2B5EF4-FFF2-40B4-BE49-F238E27FC236}">
                <a16:creationId xmlns:a16="http://schemas.microsoft.com/office/drawing/2014/main" xmlns="" id="{C00BDD5F-5A13-4B36-A99B-F0AEC85ECDB5}"/>
              </a:ext>
            </a:extLst>
          </p:cNvPr>
          <p:cNvPicPr>
            <a:picLocks noGrp="1" noChangeAspect="1"/>
          </p:cNvPicPr>
          <p:nvPr>
            <p:ph idx="1"/>
          </p:nvPr>
        </p:nvPicPr>
        <p:blipFill>
          <a:blip r:embed="rId2"/>
          <a:stretch>
            <a:fillRect/>
          </a:stretch>
        </p:blipFill>
        <p:spPr>
          <a:xfrm>
            <a:off x="0" y="1703857"/>
            <a:ext cx="12192000" cy="3791107"/>
          </a:xfrm>
          <a:prstGeom prst="rect">
            <a:avLst/>
          </a:prstGeom>
        </p:spPr>
      </p:pic>
    </p:spTree>
    <p:extLst>
      <p:ext uri="{BB962C8B-B14F-4D97-AF65-F5344CB8AC3E}">
        <p14:creationId xmlns:p14="http://schemas.microsoft.com/office/powerpoint/2010/main" val="2148057560"/>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nhaltsplatzhalter 3">
            <a:extLst>
              <a:ext uri="{FF2B5EF4-FFF2-40B4-BE49-F238E27FC236}">
                <a16:creationId xmlns:a16="http://schemas.microsoft.com/office/drawing/2014/main" xmlns="" id="{49E260C0-EEA3-4365-9E31-918BFC5A7C84}"/>
              </a:ext>
            </a:extLst>
          </p:cNvPr>
          <p:cNvPicPr>
            <a:picLocks noGrp="1" noChangeAspect="1"/>
          </p:cNvPicPr>
          <p:nvPr>
            <p:ph idx="1"/>
          </p:nvPr>
        </p:nvPicPr>
        <p:blipFill>
          <a:blip r:embed="rId2"/>
          <a:stretch>
            <a:fillRect/>
          </a:stretch>
        </p:blipFill>
        <p:spPr>
          <a:xfrm>
            <a:off x="2590801" y="120116"/>
            <a:ext cx="9601200" cy="6737884"/>
          </a:xfrm>
          <a:prstGeom prst="rect">
            <a:avLst/>
          </a:prstGeom>
        </p:spPr>
      </p:pic>
      <p:sp>
        <p:nvSpPr>
          <p:cNvPr id="2" name="Titel 1">
            <a:extLst>
              <a:ext uri="{FF2B5EF4-FFF2-40B4-BE49-F238E27FC236}">
                <a16:creationId xmlns:a16="http://schemas.microsoft.com/office/drawing/2014/main" xmlns="" id="{8790171B-D30A-43D7-A915-564D1D739D2D}"/>
              </a:ext>
            </a:extLst>
          </p:cNvPr>
          <p:cNvSpPr>
            <a:spLocks noGrp="1"/>
          </p:cNvSpPr>
          <p:nvPr>
            <p:ph type="title"/>
          </p:nvPr>
        </p:nvSpPr>
        <p:spPr>
          <a:xfrm>
            <a:off x="0" y="2133598"/>
            <a:ext cx="3866147" cy="1524001"/>
          </a:xfrm>
        </p:spPr>
        <p:txBody>
          <a:bodyPr/>
          <a:lstStyle/>
          <a:p>
            <a:r>
              <a:rPr lang="en-US" dirty="0"/>
              <a:t>Log aggregation and Spring Cloud Sleuth</a:t>
            </a:r>
          </a:p>
        </p:txBody>
      </p:sp>
    </p:spTree>
    <p:extLst>
      <p:ext uri="{BB962C8B-B14F-4D97-AF65-F5344CB8AC3E}">
        <p14:creationId xmlns:p14="http://schemas.microsoft.com/office/powerpoint/2010/main" val="193098323"/>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nhaltsplatzhalter 3">
            <a:extLst>
              <a:ext uri="{FF2B5EF4-FFF2-40B4-BE49-F238E27FC236}">
                <a16:creationId xmlns:a16="http://schemas.microsoft.com/office/drawing/2014/main" xmlns="" id="{7FE56216-D519-4A50-92BA-69E133C5D9C6}"/>
              </a:ext>
            </a:extLst>
          </p:cNvPr>
          <p:cNvPicPr>
            <a:picLocks noGrp="1" noChangeAspect="1"/>
          </p:cNvPicPr>
          <p:nvPr>
            <p:ph idx="1"/>
          </p:nvPr>
        </p:nvPicPr>
        <p:blipFill>
          <a:blip r:embed="rId2"/>
          <a:stretch>
            <a:fillRect/>
          </a:stretch>
        </p:blipFill>
        <p:spPr>
          <a:xfrm>
            <a:off x="1276023" y="0"/>
            <a:ext cx="9639953" cy="6856101"/>
          </a:xfrm>
          <a:prstGeom prst="rect">
            <a:avLst/>
          </a:prstGeom>
        </p:spPr>
      </p:pic>
    </p:spTree>
    <p:extLst>
      <p:ext uri="{BB962C8B-B14F-4D97-AF65-F5344CB8AC3E}">
        <p14:creationId xmlns:p14="http://schemas.microsoft.com/office/powerpoint/2010/main" val="35082619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05853A97-99F0-4F00-ACF8-75726AAB78A9}"/>
              </a:ext>
            </a:extLst>
          </p:cNvPr>
          <p:cNvSpPr>
            <a:spLocks noGrp="1"/>
          </p:cNvSpPr>
          <p:nvPr>
            <p:ph type="title"/>
          </p:nvPr>
        </p:nvSpPr>
        <p:spPr/>
        <p:txBody>
          <a:bodyPr>
            <a:normAutofit/>
          </a:bodyPr>
          <a:lstStyle/>
          <a:p>
            <a:r>
              <a:rPr lang="de-AT" sz="2800" dirty="0"/>
              <a:t>Service </a:t>
            </a:r>
            <a:r>
              <a:rPr lang="de-AT" sz="2800" dirty="0" err="1"/>
              <a:t>registration</a:t>
            </a:r>
            <a:r>
              <a:rPr lang="de-AT" sz="2800" dirty="0"/>
              <a:t> and </a:t>
            </a:r>
            <a:r>
              <a:rPr lang="de-AT" sz="2800" dirty="0" err="1"/>
              <a:t>discovery</a:t>
            </a:r>
            <a:r>
              <a:rPr lang="de-AT" sz="2800" dirty="0"/>
              <a:t>: </a:t>
            </a:r>
            <a:r>
              <a:rPr lang="de-AT" sz="2800" dirty="0" err="1"/>
              <a:t>how</a:t>
            </a:r>
            <a:r>
              <a:rPr lang="de-AT" sz="2800" dirty="0"/>
              <a:t> </a:t>
            </a:r>
            <a:r>
              <a:rPr lang="de-AT" sz="2800" dirty="0" err="1"/>
              <a:t>clients</a:t>
            </a:r>
            <a:r>
              <a:rPr lang="de-AT" sz="2800" dirty="0"/>
              <a:t> </a:t>
            </a:r>
            <a:r>
              <a:rPr lang="de-AT" sz="2800" dirty="0" err="1"/>
              <a:t>ommunicate</a:t>
            </a:r>
            <a:r>
              <a:rPr lang="de-AT" sz="2800" dirty="0"/>
              <a:t> </a:t>
            </a:r>
            <a:r>
              <a:rPr lang="de-AT" sz="2800" dirty="0" err="1"/>
              <a:t>with</a:t>
            </a:r>
            <a:r>
              <a:rPr lang="de-AT" sz="2800" dirty="0"/>
              <a:t> </a:t>
            </a:r>
            <a:r>
              <a:rPr lang="de-AT" sz="2800" dirty="0" err="1"/>
              <a:t>your</a:t>
            </a:r>
            <a:r>
              <a:rPr lang="de-AT" sz="2800" dirty="0"/>
              <a:t> </a:t>
            </a:r>
            <a:r>
              <a:rPr lang="de-AT" sz="2800" dirty="0" err="1"/>
              <a:t>mocroservices</a:t>
            </a:r>
            <a:endParaRPr lang="de-AT" sz="2800" dirty="0"/>
          </a:p>
        </p:txBody>
      </p:sp>
      <p:pic>
        <p:nvPicPr>
          <p:cNvPr id="4" name="Inhaltsplatzhalter 3">
            <a:extLst>
              <a:ext uri="{FF2B5EF4-FFF2-40B4-BE49-F238E27FC236}">
                <a16:creationId xmlns:a16="http://schemas.microsoft.com/office/drawing/2014/main" xmlns="" id="{5E1B45DC-A01D-4CCC-8F25-41D0C39E0BBC}"/>
              </a:ext>
            </a:extLst>
          </p:cNvPr>
          <p:cNvPicPr>
            <a:picLocks noGrp="1" noChangeAspect="1"/>
          </p:cNvPicPr>
          <p:nvPr>
            <p:ph idx="1"/>
          </p:nvPr>
        </p:nvPicPr>
        <p:blipFill rotWithShape="1">
          <a:blip r:embed="rId2"/>
          <a:srcRect b="3595"/>
          <a:stretch/>
        </p:blipFill>
        <p:spPr>
          <a:xfrm>
            <a:off x="2554514" y="1447703"/>
            <a:ext cx="7082971" cy="5410297"/>
          </a:xfrm>
          <a:prstGeom prst="rect">
            <a:avLst/>
          </a:prstGeom>
        </p:spPr>
      </p:pic>
    </p:spTree>
    <p:extLst>
      <p:ext uri="{BB962C8B-B14F-4D97-AF65-F5344CB8AC3E}">
        <p14:creationId xmlns:p14="http://schemas.microsoft.com/office/powerpoint/2010/main" val="3391444249"/>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04255A79-2A71-472C-A78C-8CAFF631277C}"/>
              </a:ext>
            </a:extLst>
          </p:cNvPr>
          <p:cNvSpPr>
            <a:spLocks noGrp="1"/>
          </p:cNvSpPr>
          <p:nvPr>
            <p:ph type="title"/>
          </p:nvPr>
        </p:nvSpPr>
        <p:spPr>
          <a:xfrm>
            <a:off x="930442" y="304801"/>
            <a:ext cx="9966158" cy="1066478"/>
          </a:xfrm>
        </p:spPr>
        <p:txBody>
          <a:bodyPr/>
          <a:lstStyle/>
          <a:p>
            <a:r>
              <a:rPr lang="en-US" dirty="0"/>
              <a:t>A Spring Cloud Sleuth/</a:t>
            </a:r>
            <a:r>
              <a:rPr lang="en-US" dirty="0" err="1"/>
              <a:t>Papertrail</a:t>
            </a:r>
            <a:r>
              <a:rPr lang="en-US" dirty="0"/>
              <a:t> implementation in action</a:t>
            </a:r>
          </a:p>
        </p:txBody>
      </p:sp>
      <p:pic>
        <p:nvPicPr>
          <p:cNvPr id="4" name="Inhaltsplatzhalter 3">
            <a:extLst>
              <a:ext uri="{FF2B5EF4-FFF2-40B4-BE49-F238E27FC236}">
                <a16:creationId xmlns:a16="http://schemas.microsoft.com/office/drawing/2014/main" xmlns="" id="{681324EB-CD74-413E-81AF-B0D676261B31}"/>
              </a:ext>
            </a:extLst>
          </p:cNvPr>
          <p:cNvPicPr>
            <a:picLocks noGrp="1" noChangeAspect="1"/>
          </p:cNvPicPr>
          <p:nvPr>
            <p:ph idx="1"/>
          </p:nvPr>
        </p:nvPicPr>
        <p:blipFill rotWithShape="1">
          <a:blip r:embed="rId2"/>
          <a:srcRect b="13529"/>
          <a:stretch/>
        </p:blipFill>
        <p:spPr>
          <a:xfrm>
            <a:off x="1295400" y="1371279"/>
            <a:ext cx="9966158" cy="5486721"/>
          </a:xfrm>
          <a:prstGeom prst="rect">
            <a:avLst/>
          </a:prstGeom>
        </p:spPr>
      </p:pic>
      <p:sp>
        <p:nvSpPr>
          <p:cNvPr id="5" name="Pfeil: nach rechts 4">
            <a:extLst>
              <a:ext uri="{FF2B5EF4-FFF2-40B4-BE49-F238E27FC236}">
                <a16:creationId xmlns:a16="http://schemas.microsoft.com/office/drawing/2014/main" xmlns="" id="{DF1EDE74-DA4F-419B-B261-0F99E8DA4F8E}"/>
              </a:ext>
            </a:extLst>
          </p:cNvPr>
          <p:cNvSpPr/>
          <p:nvPr/>
        </p:nvSpPr>
        <p:spPr>
          <a:xfrm>
            <a:off x="11225463" y="6368715"/>
            <a:ext cx="802105" cy="35292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4320702"/>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nhaltsplatzhalter 3">
            <a:extLst>
              <a:ext uri="{FF2B5EF4-FFF2-40B4-BE49-F238E27FC236}">
                <a16:creationId xmlns:a16="http://schemas.microsoft.com/office/drawing/2014/main" xmlns="" id="{55E3C599-ECA9-4C2C-A81B-30F55D78EEBD}"/>
              </a:ext>
            </a:extLst>
          </p:cNvPr>
          <p:cNvPicPr>
            <a:picLocks noGrp="1" noChangeAspect="1"/>
          </p:cNvPicPr>
          <p:nvPr>
            <p:ph idx="1"/>
          </p:nvPr>
        </p:nvPicPr>
        <p:blipFill>
          <a:blip r:embed="rId2"/>
          <a:stretch>
            <a:fillRect/>
          </a:stretch>
        </p:blipFill>
        <p:spPr>
          <a:xfrm>
            <a:off x="962773" y="121432"/>
            <a:ext cx="10266453" cy="5926441"/>
          </a:xfrm>
          <a:prstGeom prst="rect">
            <a:avLst/>
          </a:prstGeom>
        </p:spPr>
      </p:pic>
    </p:spTree>
    <p:extLst>
      <p:ext uri="{BB962C8B-B14F-4D97-AF65-F5344CB8AC3E}">
        <p14:creationId xmlns:p14="http://schemas.microsoft.com/office/powerpoint/2010/main" val="1988622643"/>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75165F55-2E80-4C00-B697-6A8670B77E5C}"/>
              </a:ext>
            </a:extLst>
          </p:cNvPr>
          <p:cNvSpPr>
            <a:spLocks noGrp="1"/>
          </p:cNvSpPr>
          <p:nvPr>
            <p:ph type="title"/>
          </p:nvPr>
        </p:nvSpPr>
        <p:spPr/>
        <p:txBody>
          <a:bodyPr/>
          <a:lstStyle/>
          <a:p>
            <a:r>
              <a:rPr lang="en-US" dirty="0"/>
              <a:t>Create a </a:t>
            </a:r>
            <a:r>
              <a:rPr lang="en-US" dirty="0" err="1"/>
              <a:t>Papertrail</a:t>
            </a:r>
            <a:r>
              <a:rPr lang="en-US" dirty="0"/>
              <a:t> account and configure a syslog connector</a:t>
            </a:r>
          </a:p>
        </p:txBody>
      </p:sp>
      <p:pic>
        <p:nvPicPr>
          <p:cNvPr id="4" name="Inhaltsplatzhalter 3">
            <a:extLst>
              <a:ext uri="{FF2B5EF4-FFF2-40B4-BE49-F238E27FC236}">
                <a16:creationId xmlns:a16="http://schemas.microsoft.com/office/drawing/2014/main" xmlns="" id="{6997DF37-E4A2-465B-8C64-B6AA95A9BD1A}"/>
              </a:ext>
            </a:extLst>
          </p:cNvPr>
          <p:cNvPicPr>
            <a:picLocks noGrp="1" noChangeAspect="1"/>
          </p:cNvPicPr>
          <p:nvPr>
            <p:ph idx="1"/>
          </p:nvPr>
        </p:nvPicPr>
        <p:blipFill>
          <a:blip r:embed="rId2"/>
          <a:stretch>
            <a:fillRect/>
          </a:stretch>
        </p:blipFill>
        <p:spPr>
          <a:xfrm>
            <a:off x="1800547" y="1482722"/>
            <a:ext cx="8590905" cy="4575038"/>
          </a:xfrm>
          <a:prstGeom prst="rect">
            <a:avLst/>
          </a:prstGeom>
        </p:spPr>
      </p:pic>
    </p:spTree>
    <p:extLst>
      <p:ext uri="{BB962C8B-B14F-4D97-AF65-F5344CB8AC3E}">
        <p14:creationId xmlns:p14="http://schemas.microsoft.com/office/powerpoint/2010/main" val="1649819361"/>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nhaltsplatzhalter 3">
            <a:extLst>
              <a:ext uri="{FF2B5EF4-FFF2-40B4-BE49-F238E27FC236}">
                <a16:creationId xmlns:a16="http://schemas.microsoft.com/office/drawing/2014/main" xmlns="" id="{ABD950D7-B424-4055-B174-759DEB8FE745}"/>
              </a:ext>
            </a:extLst>
          </p:cNvPr>
          <p:cNvPicPr>
            <a:picLocks noGrp="1" noChangeAspect="1"/>
          </p:cNvPicPr>
          <p:nvPr>
            <p:ph idx="1"/>
          </p:nvPr>
        </p:nvPicPr>
        <p:blipFill>
          <a:blip r:embed="rId2"/>
          <a:stretch>
            <a:fillRect/>
          </a:stretch>
        </p:blipFill>
        <p:spPr>
          <a:xfrm>
            <a:off x="810356" y="673769"/>
            <a:ext cx="10571288" cy="5062830"/>
          </a:xfrm>
          <a:prstGeom prst="rect">
            <a:avLst/>
          </a:prstGeom>
        </p:spPr>
      </p:pic>
    </p:spTree>
    <p:extLst>
      <p:ext uri="{BB962C8B-B14F-4D97-AF65-F5344CB8AC3E}">
        <p14:creationId xmlns:p14="http://schemas.microsoft.com/office/powerpoint/2010/main" val="3448018797"/>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nhaltsplatzhalter 3">
            <a:extLst>
              <a:ext uri="{FF2B5EF4-FFF2-40B4-BE49-F238E27FC236}">
                <a16:creationId xmlns:a16="http://schemas.microsoft.com/office/drawing/2014/main" xmlns="" id="{46C84663-D2BD-4C14-AE88-9CFAF478675D}"/>
              </a:ext>
            </a:extLst>
          </p:cNvPr>
          <p:cNvPicPr>
            <a:picLocks noGrp="1" noChangeAspect="1"/>
          </p:cNvPicPr>
          <p:nvPr>
            <p:ph idx="1"/>
          </p:nvPr>
        </p:nvPicPr>
        <p:blipFill>
          <a:blip r:embed="rId2"/>
          <a:stretch>
            <a:fillRect/>
          </a:stretch>
        </p:blipFill>
        <p:spPr>
          <a:xfrm>
            <a:off x="899916" y="433137"/>
            <a:ext cx="10392167" cy="5438274"/>
          </a:xfrm>
          <a:prstGeom prst="rect">
            <a:avLst/>
          </a:prstGeom>
        </p:spPr>
      </p:pic>
    </p:spTree>
    <p:extLst>
      <p:ext uri="{BB962C8B-B14F-4D97-AF65-F5344CB8AC3E}">
        <p14:creationId xmlns:p14="http://schemas.microsoft.com/office/powerpoint/2010/main" val="3805284141"/>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A448BD19-F905-4EDF-9D99-8EA0DD5D3A5F}"/>
              </a:ext>
            </a:extLst>
          </p:cNvPr>
          <p:cNvSpPr>
            <a:spLocks noGrp="1"/>
          </p:cNvSpPr>
          <p:nvPr>
            <p:ph type="title"/>
          </p:nvPr>
        </p:nvSpPr>
        <p:spPr/>
        <p:txBody>
          <a:bodyPr/>
          <a:lstStyle/>
          <a:p>
            <a:r>
              <a:rPr lang="en-US" dirty="0"/>
              <a:t>Redirecting Docker output to </a:t>
            </a:r>
            <a:r>
              <a:rPr lang="en-US" dirty="0" err="1"/>
              <a:t>Papertrail</a:t>
            </a:r>
            <a:endParaRPr lang="en-US" dirty="0"/>
          </a:p>
        </p:txBody>
      </p:sp>
      <p:pic>
        <p:nvPicPr>
          <p:cNvPr id="4" name="Inhaltsplatzhalter 3">
            <a:extLst>
              <a:ext uri="{FF2B5EF4-FFF2-40B4-BE49-F238E27FC236}">
                <a16:creationId xmlns:a16="http://schemas.microsoft.com/office/drawing/2014/main" xmlns="" id="{6B60F177-2D5A-45EC-8ABC-F336BE454713}"/>
              </a:ext>
            </a:extLst>
          </p:cNvPr>
          <p:cNvPicPr>
            <a:picLocks noGrp="1" noChangeAspect="1"/>
          </p:cNvPicPr>
          <p:nvPr>
            <p:ph idx="1"/>
          </p:nvPr>
        </p:nvPicPr>
        <p:blipFill>
          <a:blip r:embed="rId2"/>
          <a:stretch>
            <a:fillRect/>
          </a:stretch>
        </p:blipFill>
        <p:spPr>
          <a:xfrm>
            <a:off x="633413" y="2069536"/>
            <a:ext cx="10739766" cy="2718928"/>
          </a:xfrm>
          <a:prstGeom prst="rect">
            <a:avLst/>
          </a:prstGeom>
        </p:spPr>
      </p:pic>
    </p:spTree>
    <p:extLst>
      <p:ext uri="{BB962C8B-B14F-4D97-AF65-F5344CB8AC3E}">
        <p14:creationId xmlns:p14="http://schemas.microsoft.com/office/powerpoint/2010/main" val="1517596590"/>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nhaltsplatzhalter 3">
            <a:extLst>
              <a:ext uri="{FF2B5EF4-FFF2-40B4-BE49-F238E27FC236}">
                <a16:creationId xmlns:a16="http://schemas.microsoft.com/office/drawing/2014/main" xmlns="" id="{D65AF66C-2250-4369-96B4-C328A4FF0847}"/>
              </a:ext>
            </a:extLst>
          </p:cNvPr>
          <p:cNvPicPr>
            <a:picLocks noGrp="1" noChangeAspect="1"/>
          </p:cNvPicPr>
          <p:nvPr>
            <p:ph idx="1"/>
          </p:nvPr>
        </p:nvPicPr>
        <p:blipFill>
          <a:blip r:embed="rId2"/>
          <a:stretch>
            <a:fillRect/>
          </a:stretch>
        </p:blipFill>
        <p:spPr>
          <a:xfrm>
            <a:off x="151739" y="497306"/>
            <a:ext cx="11888521" cy="5553762"/>
          </a:xfrm>
          <a:prstGeom prst="rect">
            <a:avLst/>
          </a:prstGeom>
        </p:spPr>
      </p:pic>
    </p:spTree>
    <p:extLst>
      <p:ext uri="{BB962C8B-B14F-4D97-AF65-F5344CB8AC3E}">
        <p14:creationId xmlns:p14="http://schemas.microsoft.com/office/powerpoint/2010/main" val="681332606"/>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10AF0645-A813-4504-A4B9-1C2B556569FB}"/>
              </a:ext>
            </a:extLst>
          </p:cNvPr>
          <p:cNvSpPr>
            <a:spLocks noGrp="1"/>
          </p:cNvSpPr>
          <p:nvPr>
            <p:ph type="title"/>
          </p:nvPr>
        </p:nvSpPr>
        <p:spPr>
          <a:xfrm>
            <a:off x="208547" y="192506"/>
            <a:ext cx="10688053" cy="1138990"/>
          </a:xfrm>
        </p:spPr>
        <p:txBody>
          <a:bodyPr/>
          <a:lstStyle/>
          <a:p>
            <a:r>
              <a:rPr lang="en-US" dirty="0"/>
              <a:t>Searching for Spring Cloud Sleuth trace IDs in </a:t>
            </a:r>
            <a:r>
              <a:rPr lang="en-US" dirty="0" err="1"/>
              <a:t>Papertrail</a:t>
            </a:r>
            <a:endParaRPr lang="en-US" dirty="0"/>
          </a:p>
        </p:txBody>
      </p:sp>
      <p:pic>
        <p:nvPicPr>
          <p:cNvPr id="4" name="Inhaltsplatzhalter 3">
            <a:extLst>
              <a:ext uri="{FF2B5EF4-FFF2-40B4-BE49-F238E27FC236}">
                <a16:creationId xmlns:a16="http://schemas.microsoft.com/office/drawing/2014/main" xmlns="" id="{EC71867C-6952-4C4A-8F53-12B2A9F370D1}"/>
              </a:ext>
            </a:extLst>
          </p:cNvPr>
          <p:cNvPicPr>
            <a:picLocks noGrp="1" noChangeAspect="1"/>
          </p:cNvPicPr>
          <p:nvPr>
            <p:ph idx="1"/>
          </p:nvPr>
        </p:nvPicPr>
        <p:blipFill>
          <a:blip r:embed="rId2"/>
          <a:stretch>
            <a:fillRect/>
          </a:stretch>
        </p:blipFill>
        <p:spPr>
          <a:xfrm>
            <a:off x="2614863" y="857479"/>
            <a:ext cx="8896010" cy="6000521"/>
          </a:xfrm>
          <a:prstGeom prst="rect">
            <a:avLst/>
          </a:prstGeom>
        </p:spPr>
      </p:pic>
    </p:spTree>
    <p:extLst>
      <p:ext uri="{BB962C8B-B14F-4D97-AF65-F5344CB8AC3E}">
        <p14:creationId xmlns:p14="http://schemas.microsoft.com/office/powerpoint/2010/main" val="1905546889"/>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F6F490D3-9D97-4CD9-924A-BCEF2F511F05}"/>
              </a:ext>
            </a:extLst>
          </p:cNvPr>
          <p:cNvSpPr>
            <a:spLocks noGrp="1"/>
          </p:cNvSpPr>
          <p:nvPr>
            <p:ph type="title"/>
          </p:nvPr>
        </p:nvSpPr>
        <p:spPr/>
        <p:txBody>
          <a:bodyPr/>
          <a:lstStyle/>
          <a:p>
            <a:r>
              <a:rPr lang="en-US" dirty="0"/>
              <a:t>Adding the correlation ID to the HTTP response with </a:t>
            </a:r>
            <a:r>
              <a:rPr lang="en-US" dirty="0" err="1"/>
              <a:t>Zuul</a:t>
            </a:r>
            <a:endParaRPr lang="en-US" dirty="0"/>
          </a:p>
        </p:txBody>
      </p:sp>
      <p:pic>
        <p:nvPicPr>
          <p:cNvPr id="4" name="Inhaltsplatzhalter 3">
            <a:extLst>
              <a:ext uri="{FF2B5EF4-FFF2-40B4-BE49-F238E27FC236}">
                <a16:creationId xmlns:a16="http://schemas.microsoft.com/office/drawing/2014/main" xmlns="" id="{7394E966-87BA-491D-A583-1C5F306A2BAE}"/>
              </a:ext>
            </a:extLst>
          </p:cNvPr>
          <p:cNvPicPr>
            <a:picLocks noGrp="1" noChangeAspect="1"/>
          </p:cNvPicPr>
          <p:nvPr>
            <p:ph idx="1"/>
          </p:nvPr>
        </p:nvPicPr>
        <p:blipFill>
          <a:blip r:embed="rId2"/>
          <a:stretch>
            <a:fillRect/>
          </a:stretch>
        </p:blipFill>
        <p:spPr>
          <a:xfrm>
            <a:off x="881585" y="1787522"/>
            <a:ext cx="10428830" cy="3813972"/>
          </a:xfrm>
          <a:prstGeom prst="rect">
            <a:avLst/>
          </a:prstGeom>
        </p:spPr>
      </p:pic>
    </p:spTree>
    <p:extLst>
      <p:ext uri="{BB962C8B-B14F-4D97-AF65-F5344CB8AC3E}">
        <p14:creationId xmlns:p14="http://schemas.microsoft.com/office/powerpoint/2010/main" val="2887133336"/>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FF73D844-C85C-487E-B44D-BDE780D4C490}"/>
              </a:ext>
            </a:extLst>
          </p:cNvPr>
          <p:cNvSpPr>
            <a:spLocks noGrp="1"/>
          </p:cNvSpPr>
          <p:nvPr>
            <p:ph type="title"/>
          </p:nvPr>
        </p:nvSpPr>
        <p:spPr/>
        <p:txBody>
          <a:bodyPr/>
          <a:lstStyle/>
          <a:p>
            <a:r>
              <a:rPr lang="en-US" dirty="0"/>
              <a:t>Adding the correlation ID to the HTTP response with </a:t>
            </a:r>
            <a:r>
              <a:rPr lang="en-US" dirty="0" err="1"/>
              <a:t>Zuul</a:t>
            </a:r>
            <a:endParaRPr lang="en-US" dirty="0"/>
          </a:p>
        </p:txBody>
      </p:sp>
      <p:pic>
        <p:nvPicPr>
          <p:cNvPr id="4" name="Inhaltsplatzhalter 3">
            <a:extLst>
              <a:ext uri="{FF2B5EF4-FFF2-40B4-BE49-F238E27FC236}">
                <a16:creationId xmlns:a16="http://schemas.microsoft.com/office/drawing/2014/main" xmlns="" id="{475C92E0-4E1C-407D-BDB3-4D663ADCFB8D}"/>
              </a:ext>
            </a:extLst>
          </p:cNvPr>
          <p:cNvPicPr>
            <a:picLocks noGrp="1" noChangeAspect="1"/>
          </p:cNvPicPr>
          <p:nvPr>
            <p:ph idx="1"/>
          </p:nvPr>
        </p:nvPicPr>
        <p:blipFill>
          <a:blip r:embed="rId2"/>
          <a:stretch>
            <a:fillRect/>
          </a:stretch>
        </p:blipFill>
        <p:spPr>
          <a:xfrm>
            <a:off x="761676" y="1684120"/>
            <a:ext cx="10668648" cy="1688473"/>
          </a:xfrm>
          <a:prstGeom prst="rect">
            <a:avLst/>
          </a:prstGeom>
        </p:spPr>
      </p:pic>
      <p:pic>
        <p:nvPicPr>
          <p:cNvPr id="5" name="Grafik 4">
            <a:extLst>
              <a:ext uri="{FF2B5EF4-FFF2-40B4-BE49-F238E27FC236}">
                <a16:creationId xmlns:a16="http://schemas.microsoft.com/office/drawing/2014/main" xmlns="" id="{FC773EA8-DEAB-457F-94E9-983727F86CA1}"/>
              </a:ext>
            </a:extLst>
          </p:cNvPr>
          <p:cNvPicPr>
            <a:picLocks noChangeAspect="1"/>
          </p:cNvPicPr>
          <p:nvPr/>
        </p:nvPicPr>
        <p:blipFill>
          <a:blip r:embed="rId3"/>
          <a:stretch>
            <a:fillRect/>
          </a:stretch>
        </p:blipFill>
        <p:spPr>
          <a:xfrm>
            <a:off x="1081331" y="3156284"/>
            <a:ext cx="10029337" cy="3701716"/>
          </a:xfrm>
          <a:prstGeom prst="rect">
            <a:avLst/>
          </a:prstGeom>
        </p:spPr>
      </p:pic>
      <p:sp>
        <p:nvSpPr>
          <p:cNvPr id="6" name="Pfeil: nach rechts 5">
            <a:extLst>
              <a:ext uri="{FF2B5EF4-FFF2-40B4-BE49-F238E27FC236}">
                <a16:creationId xmlns:a16="http://schemas.microsoft.com/office/drawing/2014/main" xmlns="" id="{B6641148-0CF8-4D56-A75B-FE819B48CE1F}"/>
              </a:ext>
            </a:extLst>
          </p:cNvPr>
          <p:cNvSpPr/>
          <p:nvPr/>
        </p:nvSpPr>
        <p:spPr>
          <a:xfrm>
            <a:off x="9512968" y="6129557"/>
            <a:ext cx="1058779" cy="44917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146895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7C7B481A-1FD5-439C-A3FE-1DC2D99209D2}"/>
              </a:ext>
            </a:extLst>
          </p:cNvPr>
          <p:cNvSpPr>
            <a:spLocks noGrp="1"/>
          </p:cNvSpPr>
          <p:nvPr>
            <p:ph type="title"/>
          </p:nvPr>
        </p:nvSpPr>
        <p:spPr/>
        <p:txBody>
          <a:bodyPr/>
          <a:lstStyle/>
          <a:p>
            <a:r>
              <a:rPr lang="de-AT" dirty="0" err="1"/>
              <a:t>Communicating</a:t>
            </a:r>
            <a:r>
              <a:rPr lang="de-AT" dirty="0"/>
              <a:t> a </a:t>
            </a:r>
            <a:r>
              <a:rPr lang="de-AT" dirty="0" err="1"/>
              <a:t>microservice´s</a:t>
            </a:r>
            <a:r>
              <a:rPr lang="de-AT" dirty="0"/>
              <a:t> </a:t>
            </a:r>
            <a:r>
              <a:rPr lang="de-AT" dirty="0" err="1"/>
              <a:t>health</a:t>
            </a:r>
            <a:endParaRPr lang="de-AT" dirty="0"/>
          </a:p>
        </p:txBody>
      </p:sp>
      <p:pic>
        <p:nvPicPr>
          <p:cNvPr id="4" name="Inhaltsplatzhalter 3">
            <a:extLst>
              <a:ext uri="{FF2B5EF4-FFF2-40B4-BE49-F238E27FC236}">
                <a16:creationId xmlns:a16="http://schemas.microsoft.com/office/drawing/2014/main" xmlns="" id="{458BFD1F-AA13-4881-B463-4FA1AD372750}"/>
              </a:ext>
            </a:extLst>
          </p:cNvPr>
          <p:cNvPicPr>
            <a:picLocks noGrp="1" noChangeAspect="1"/>
          </p:cNvPicPr>
          <p:nvPr>
            <p:ph idx="1"/>
          </p:nvPr>
        </p:nvPicPr>
        <p:blipFill>
          <a:blip r:embed="rId2"/>
          <a:stretch>
            <a:fillRect/>
          </a:stretch>
        </p:blipFill>
        <p:spPr>
          <a:xfrm>
            <a:off x="1949142" y="1858730"/>
            <a:ext cx="8293715" cy="3816356"/>
          </a:xfrm>
          <a:prstGeom prst="rect">
            <a:avLst/>
          </a:prstGeom>
        </p:spPr>
      </p:pic>
    </p:spTree>
    <p:extLst>
      <p:ext uri="{BB962C8B-B14F-4D97-AF65-F5344CB8AC3E}">
        <p14:creationId xmlns:p14="http://schemas.microsoft.com/office/powerpoint/2010/main" val="3527944267"/>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nhaltsplatzhalter 3">
            <a:extLst>
              <a:ext uri="{FF2B5EF4-FFF2-40B4-BE49-F238E27FC236}">
                <a16:creationId xmlns:a16="http://schemas.microsoft.com/office/drawing/2014/main" xmlns="" id="{190C6FD0-01EF-4B18-A7B8-E80CDE3C22E2}"/>
              </a:ext>
            </a:extLst>
          </p:cNvPr>
          <p:cNvPicPr>
            <a:picLocks noGrp="1" noChangeAspect="1"/>
          </p:cNvPicPr>
          <p:nvPr>
            <p:ph idx="1"/>
          </p:nvPr>
        </p:nvPicPr>
        <p:blipFill>
          <a:blip r:embed="rId2"/>
          <a:stretch>
            <a:fillRect/>
          </a:stretch>
        </p:blipFill>
        <p:spPr>
          <a:xfrm>
            <a:off x="676869" y="421105"/>
            <a:ext cx="10838262" cy="6015789"/>
          </a:xfrm>
          <a:prstGeom prst="rect">
            <a:avLst/>
          </a:prstGeom>
        </p:spPr>
      </p:pic>
    </p:spTree>
    <p:extLst>
      <p:ext uri="{BB962C8B-B14F-4D97-AF65-F5344CB8AC3E}">
        <p14:creationId xmlns:p14="http://schemas.microsoft.com/office/powerpoint/2010/main" val="3308396354"/>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nhaltsplatzhalter 3">
            <a:extLst>
              <a:ext uri="{FF2B5EF4-FFF2-40B4-BE49-F238E27FC236}">
                <a16:creationId xmlns:a16="http://schemas.microsoft.com/office/drawing/2014/main" xmlns="" id="{42892258-B5B7-405B-BA15-889159C71725}"/>
              </a:ext>
            </a:extLst>
          </p:cNvPr>
          <p:cNvPicPr>
            <a:picLocks noGrp="1" noChangeAspect="1"/>
          </p:cNvPicPr>
          <p:nvPr>
            <p:ph idx="1"/>
          </p:nvPr>
        </p:nvPicPr>
        <p:blipFill>
          <a:blip r:embed="rId2"/>
          <a:stretch>
            <a:fillRect/>
          </a:stretch>
        </p:blipFill>
        <p:spPr>
          <a:xfrm>
            <a:off x="736805" y="160421"/>
            <a:ext cx="10718390" cy="5967663"/>
          </a:xfrm>
          <a:prstGeom prst="rect">
            <a:avLst/>
          </a:prstGeom>
        </p:spPr>
      </p:pic>
    </p:spTree>
    <p:extLst>
      <p:ext uri="{BB962C8B-B14F-4D97-AF65-F5344CB8AC3E}">
        <p14:creationId xmlns:p14="http://schemas.microsoft.com/office/powerpoint/2010/main" val="796265094"/>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xmlns="" id="{17199C84-EAEE-4104-A9A4-6DD9F9FA7800}"/>
              </a:ext>
            </a:extLst>
          </p:cNvPr>
          <p:cNvSpPr>
            <a:spLocks noGrp="1"/>
          </p:cNvSpPr>
          <p:nvPr>
            <p:ph type="ctrTitle"/>
          </p:nvPr>
        </p:nvSpPr>
        <p:spPr/>
        <p:txBody>
          <a:bodyPr>
            <a:normAutofit/>
          </a:bodyPr>
          <a:lstStyle/>
          <a:p>
            <a:pPr>
              <a:lnSpc>
                <a:spcPct val="100000"/>
              </a:lnSpc>
            </a:pPr>
            <a:r>
              <a:rPr lang="en-US" sz="7200" dirty="0"/>
              <a:t>Distributed tracing with Open </a:t>
            </a:r>
            <a:r>
              <a:rPr lang="en-US" sz="7200" dirty="0" err="1"/>
              <a:t>Zipkin</a:t>
            </a:r>
            <a:endParaRPr lang="en-US" sz="7200" dirty="0"/>
          </a:p>
        </p:txBody>
      </p:sp>
      <p:sp>
        <p:nvSpPr>
          <p:cNvPr id="5" name="Untertitel 4">
            <a:extLst>
              <a:ext uri="{FF2B5EF4-FFF2-40B4-BE49-F238E27FC236}">
                <a16:creationId xmlns:a16="http://schemas.microsoft.com/office/drawing/2014/main" xmlns="" id="{2B9132A7-C36E-4CCC-98C6-CBE8A9627B50}"/>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895237481"/>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5C51F330-5297-4FBC-95E0-4BEFBE4135D3}"/>
              </a:ext>
            </a:extLst>
          </p:cNvPr>
          <p:cNvSpPr>
            <a:spLocks noGrp="1"/>
          </p:cNvSpPr>
          <p:nvPr>
            <p:ph type="title"/>
          </p:nvPr>
        </p:nvSpPr>
        <p:spPr/>
        <p:txBody>
          <a:bodyPr/>
          <a:lstStyle/>
          <a:p>
            <a:r>
              <a:rPr lang="en-US" dirty="0"/>
              <a:t>Setting up the Spring Cloud Sleuth and </a:t>
            </a:r>
            <a:r>
              <a:rPr lang="en-US" dirty="0" err="1"/>
              <a:t>Zipkin</a:t>
            </a:r>
            <a:r>
              <a:rPr lang="en-US" dirty="0"/>
              <a:t> dependencies</a:t>
            </a:r>
          </a:p>
        </p:txBody>
      </p:sp>
      <p:pic>
        <p:nvPicPr>
          <p:cNvPr id="4" name="Inhaltsplatzhalter 3">
            <a:extLst>
              <a:ext uri="{FF2B5EF4-FFF2-40B4-BE49-F238E27FC236}">
                <a16:creationId xmlns:a16="http://schemas.microsoft.com/office/drawing/2014/main" xmlns="" id="{9954844E-4697-48B3-A3E6-4E5F7701617C}"/>
              </a:ext>
            </a:extLst>
          </p:cNvPr>
          <p:cNvPicPr>
            <a:picLocks noGrp="1" noChangeAspect="1"/>
          </p:cNvPicPr>
          <p:nvPr>
            <p:ph idx="1"/>
          </p:nvPr>
        </p:nvPicPr>
        <p:blipFill>
          <a:blip r:embed="rId2"/>
          <a:stretch>
            <a:fillRect/>
          </a:stretch>
        </p:blipFill>
        <p:spPr>
          <a:xfrm>
            <a:off x="730180" y="1809729"/>
            <a:ext cx="10731639" cy="3238542"/>
          </a:xfrm>
          <a:prstGeom prst="rect">
            <a:avLst/>
          </a:prstGeom>
        </p:spPr>
      </p:pic>
    </p:spTree>
    <p:extLst>
      <p:ext uri="{BB962C8B-B14F-4D97-AF65-F5344CB8AC3E}">
        <p14:creationId xmlns:p14="http://schemas.microsoft.com/office/powerpoint/2010/main" val="3888038525"/>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B5671487-7127-4D91-A0AB-E1F5CB1EF607}"/>
              </a:ext>
            </a:extLst>
          </p:cNvPr>
          <p:cNvSpPr>
            <a:spLocks noGrp="1"/>
          </p:cNvSpPr>
          <p:nvPr>
            <p:ph type="title"/>
          </p:nvPr>
        </p:nvSpPr>
        <p:spPr/>
        <p:txBody>
          <a:bodyPr/>
          <a:lstStyle/>
          <a:p>
            <a:r>
              <a:rPr lang="en-US" dirty="0"/>
              <a:t>Installing and configuring a </a:t>
            </a:r>
            <a:r>
              <a:rPr lang="en-US" dirty="0" err="1"/>
              <a:t>Zipkin</a:t>
            </a:r>
            <a:r>
              <a:rPr lang="en-US" dirty="0"/>
              <a:t> server</a:t>
            </a:r>
          </a:p>
        </p:txBody>
      </p:sp>
      <p:pic>
        <p:nvPicPr>
          <p:cNvPr id="4" name="Inhaltsplatzhalter 3">
            <a:extLst>
              <a:ext uri="{FF2B5EF4-FFF2-40B4-BE49-F238E27FC236}">
                <a16:creationId xmlns:a16="http://schemas.microsoft.com/office/drawing/2014/main" xmlns="" id="{B320FFF5-2631-4826-88D9-E5BF7EC6BC49}"/>
              </a:ext>
            </a:extLst>
          </p:cNvPr>
          <p:cNvPicPr>
            <a:picLocks noGrp="1" noChangeAspect="1"/>
          </p:cNvPicPr>
          <p:nvPr>
            <p:ph idx="1"/>
          </p:nvPr>
        </p:nvPicPr>
        <p:blipFill>
          <a:blip r:embed="rId2"/>
          <a:stretch>
            <a:fillRect/>
          </a:stretch>
        </p:blipFill>
        <p:spPr>
          <a:xfrm>
            <a:off x="303731" y="1687533"/>
            <a:ext cx="11584538" cy="3482933"/>
          </a:xfrm>
          <a:prstGeom prst="rect">
            <a:avLst/>
          </a:prstGeom>
        </p:spPr>
      </p:pic>
    </p:spTree>
    <p:extLst>
      <p:ext uri="{BB962C8B-B14F-4D97-AF65-F5344CB8AC3E}">
        <p14:creationId xmlns:p14="http://schemas.microsoft.com/office/powerpoint/2010/main" val="3034131221"/>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nhaltsplatzhalter 3">
            <a:extLst>
              <a:ext uri="{FF2B5EF4-FFF2-40B4-BE49-F238E27FC236}">
                <a16:creationId xmlns:a16="http://schemas.microsoft.com/office/drawing/2014/main" xmlns="" id="{0B74FDF2-77ED-4179-9E50-F1ECDE79EE39}"/>
              </a:ext>
            </a:extLst>
          </p:cNvPr>
          <p:cNvPicPr>
            <a:picLocks noGrp="1" noChangeAspect="1"/>
          </p:cNvPicPr>
          <p:nvPr>
            <p:ph idx="1"/>
          </p:nvPr>
        </p:nvPicPr>
        <p:blipFill>
          <a:blip r:embed="rId2"/>
          <a:stretch>
            <a:fillRect/>
          </a:stretch>
        </p:blipFill>
        <p:spPr>
          <a:xfrm>
            <a:off x="934513" y="268160"/>
            <a:ext cx="10322973" cy="5811799"/>
          </a:xfrm>
          <a:prstGeom prst="rect">
            <a:avLst/>
          </a:prstGeom>
        </p:spPr>
      </p:pic>
    </p:spTree>
    <p:extLst>
      <p:ext uri="{BB962C8B-B14F-4D97-AF65-F5344CB8AC3E}">
        <p14:creationId xmlns:p14="http://schemas.microsoft.com/office/powerpoint/2010/main" val="84795879"/>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66E94410-6586-4D44-9D1D-4FBFB86F3F74}"/>
              </a:ext>
            </a:extLst>
          </p:cNvPr>
          <p:cNvSpPr>
            <a:spLocks noGrp="1"/>
          </p:cNvSpPr>
          <p:nvPr>
            <p:ph type="title"/>
          </p:nvPr>
        </p:nvSpPr>
        <p:spPr>
          <a:xfrm>
            <a:off x="959646" y="52138"/>
            <a:ext cx="9936954" cy="557462"/>
          </a:xfrm>
        </p:spPr>
        <p:txBody>
          <a:bodyPr/>
          <a:lstStyle/>
          <a:p>
            <a:r>
              <a:rPr lang="en-US" dirty="0"/>
              <a:t>Using </a:t>
            </a:r>
            <a:r>
              <a:rPr lang="en-US" dirty="0" err="1"/>
              <a:t>Zipkin</a:t>
            </a:r>
            <a:r>
              <a:rPr lang="en-US" dirty="0"/>
              <a:t> to trace transactions</a:t>
            </a:r>
          </a:p>
        </p:txBody>
      </p:sp>
      <p:pic>
        <p:nvPicPr>
          <p:cNvPr id="4" name="Inhaltsplatzhalter 3">
            <a:extLst>
              <a:ext uri="{FF2B5EF4-FFF2-40B4-BE49-F238E27FC236}">
                <a16:creationId xmlns:a16="http://schemas.microsoft.com/office/drawing/2014/main" xmlns="" id="{2CF20011-0DEB-4403-A475-85215BCBD8FC}"/>
              </a:ext>
            </a:extLst>
          </p:cNvPr>
          <p:cNvPicPr>
            <a:picLocks noGrp="1" noChangeAspect="1"/>
          </p:cNvPicPr>
          <p:nvPr>
            <p:ph idx="1"/>
          </p:nvPr>
        </p:nvPicPr>
        <p:blipFill>
          <a:blip r:embed="rId2"/>
          <a:stretch>
            <a:fillRect/>
          </a:stretch>
        </p:blipFill>
        <p:spPr>
          <a:xfrm>
            <a:off x="664190" y="822157"/>
            <a:ext cx="10863619" cy="5983705"/>
          </a:xfrm>
          <a:prstGeom prst="rect">
            <a:avLst/>
          </a:prstGeom>
        </p:spPr>
      </p:pic>
    </p:spTree>
    <p:extLst>
      <p:ext uri="{BB962C8B-B14F-4D97-AF65-F5344CB8AC3E}">
        <p14:creationId xmlns:p14="http://schemas.microsoft.com/office/powerpoint/2010/main" val="4216119405"/>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nhaltsplatzhalter 3">
            <a:extLst>
              <a:ext uri="{FF2B5EF4-FFF2-40B4-BE49-F238E27FC236}">
                <a16:creationId xmlns:a16="http://schemas.microsoft.com/office/drawing/2014/main" xmlns="" id="{1EB9C885-B717-4C2F-A991-3B43ADA1D372}"/>
              </a:ext>
            </a:extLst>
          </p:cNvPr>
          <p:cNvPicPr>
            <a:picLocks noGrp="1" noChangeAspect="1"/>
          </p:cNvPicPr>
          <p:nvPr>
            <p:ph idx="1"/>
          </p:nvPr>
        </p:nvPicPr>
        <p:blipFill>
          <a:blip r:embed="rId2"/>
          <a:stretch>
            <a:fillRect/>
          </a:stretch>
        </p:blipFill>
        <p:spPr>
          <a:xfrm>
            <a:off x="624220" y="0"/>
            <a:ext cx="10943559" cy="6063916"/>
          </a:xfrm>
          <a:prstGeom prst="rect">
            <a:avLst/>
          </a:prstGeom>
        </p:spPr>
      </p:pic>
    </p:spTree>
    <p:extLst>
      <p:ext uri="{BB962C8B-B14F-4D97-AF65-F5344CB8AC3E}">
        <p14:creationId xmlns:p14="http://schemas.microsoft.com/office/powerpoint/2010/main" val="257509929"/>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nhaltsplatzhalter 3">
            <a:extLst>
              <a:ext uri="{FF2B5EF4-FFF2-40B4-BE49-F238E27FC236}">
                <a16:creationId xmlns:a16="http://schemas.microsoft.com/office/drawing/2014/main" xmlns="" id="{78E9D630-DA76-4091-9969-5BD308E4652D}"/>
              </a:ext>
            </a:extLst>
          </p:cNvPr>
          <p:cNvPicPr>
            <a:picLocks noGrp="1" noChangeAspect="1"/>
          </p:cNvPicPr>
          <p:nvPr>
            <p:ph idx="1"/>
          </p:nvPr>
        </p:nvPicPr>
        <p:blipFill>
          <a:blip r:embed="rId2"/>
          <a:stretch>
            <a:fillRect/>
          </a:stretch>
        </p:blipFill>
        <p:spPr>
          <a:xfrm>
            <a:off x="559973" y="128338"/>
            <a:ext cx="11072054" cy="5999748"/>
          </a:xfrm>
          <a:prstGeom prst="rect">
            <a:avLst/>
          </a:prstGeom>
        </p:spPr>
      </p:pic>
    </p:spTree>
    <p:extLst>
      <p:ext uri="{BB962C8B-B14F-4D97-AF65-F5344CB8AC3E}">
        <p14:creationId xmlns:p14="http://schemas.microsoft.com/office/powerpoint/2010/main" val="2462113262"/>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FBA07350-ED19-468C-AA18-E94375322DFE}"/>
              </a:ext>
            </a:extLst>
          </p:cNvPr>
          <p:cNvSpPr>
            <a:spLocks noGrp="1"/>
          </p:cNvSpPr>
          <p:nvPr>
            <p:ph type="title"/>
          </p:nvPr>
        </p:nvSpPr>
        <p:spPr/>
        <p:txBody>
          <a:bodyPr/>
          <a:lstStyle/>
          <a:p>
            <a:r>
              <a:rPr lang="en-US" dirty="0"/>
              <a:t>Visualizing a more complex transaction</a:t>
            </a:r>
          </a:p>
        </p:txBody>
      </p:sp>
      <p:pic>
        <p:nvPicPr>
          <p:cNvPr id="4" name="Inhaltsplatzhalter 3">
            <a:extLst>
              <a:ext uri="{FF2B5EF4-FFF2-40B4-BE49-F238E27FC236}">
                <a16:creationId xmlns:a16="http://schemas.microsoft.com/office/drawing/2014/main" xmlns="" id="{D9D3142D-070A-468B-B597-4D10F0AC4C83}"/>
              </a:ext>
            </a:extLst>
          </p:cNvPr>
          <p:cNvPicPr>
            <a:picLocks noGrp="1" noChangeAspect="1"/>
          </p:cNvPicPr>
          <p:nvPr>
            <p:ph idx="1"/>
          </p:nvPr>
        </p:nvPicPr>
        <p:blipFill>
          <a:blip r:embed="rId2"/>
          <a:stretch>
            <a:fillRect/>
          </a:stretch>
        </p:blipFill>
        <p:spPr>
          <a:xfrm>
            <a:off x="989567" y="2122424"/>
            <a:ext cx="10212865" cy="2613151"/>
          </a:xfrm>
          <a:prstGeom prst="rect">
            <a:avLst/>
          </a:prstGeom>
        </p:spPr>
      </p:pic>
      <p:sp>
        <p:nvSpPr>
          <p:cNvPr id="5" name="Pfeil: nach rechts 4">
            <a:extLst>
              <a:ext uri="{FF2B5EF4-FFF2-40B4-BE49-F238E27FC236}">
                <a16:creationId xmlns:a16="http://schemas.microsoft.com/office/drawing/2014/main" xmlns="" id="{BC0C31FE-FE13-4505-B432-B8F2214A9195}"/>
              </a:ext>
            </a:extLst>
          </p:cNvPr>
          <p:cNvSpPr/>
          <p:nvPr/>
        </p:nvSpPr>
        <p:spPr>
          <a:xfrm>
            <a:off x="10327105" y="5126624"/>
            <a:ext cx="1138990" cy="49730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443508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a:extLst>
              <a:ext uri="{FF2B5EF4-FFF2-40B4-BE49-F238E27FC236}">
                <a16:creationId xmlns:a16="http://schemas.microsoft.com/office/drawing/2014/main" xmlns="" id="{9BB2EBA1-F76C-4177-B26B-243AF8F157F1}"/>
              </a:ext>
            </a:extLst>
          </p:cNvPr>
          <p:cNvPicPr>
            <a:picLocks noChangeAspect="1"/>
          </p:cNvPicPr>
          <p:nvPr/>
        </p:nvPicPr>
        <p:blipFill>
          <a:blip r:embed="rId2"/>
          <a:stretch>
            <a:fillRect/>
          </a:stretch>
        </p:blipFill>
        <p:spPr>
          <a:xfrm>
            <a:off x="3375941" y="0"/>
            <a:ext cx="6891545" cy="6858000"/>
          </a:xfrm>
          <a:prstGeom prst="rect">
            <a:avLst/>
          </a:prstGeom>
        </p:spPr>
      </p:pic>
      <p:sp>
        <p:nvSpPr>
          <p:cNvPr id="2" name="Titel 1">
            <a:extLst>
              <a:ext uri="{FF2B5EF4-FFF2-40B4-BE49-F238E27FC236}">
                <a16:creationId xmlns:a16="http://schemas.microsoft.com/office/drawing/2014/main" xmlns="" id="{71F6A89E-1520-4261-B80C-675542909A5F}"/>
              </a:ext>
            </a:extLst>
          </p:cNvPr>
          <p:cNvSpPr>
            <a:spLocks noGrp="1"/>
          </p:cNvSpPr>
          <p:nvPr>
            <p:ph type="title"/>
          </p:nvPr>
        </p:nvSpPr>
        <p:spPr>
          <a:xfrm>
            <a:off x="464457" y="503853"/>
            <a:ext cx="10432143" cy="978869"/>
          </a:xfrm>
        </p:spPr>
        <p:txBody>
          <a:bodyPr/>
          <a:lstStyle/>
          <a:p>
            <a:r>
              <a:rPr lang="de-AT" dirty="0" err="1"/>
              <a:t>What´s</a:t>
            </a:r>
            <a:r>
              <a:rPr lang="de-AT" dirty="0"/>
              <a:t> a </a:t>
            </a:r>
            <a:br>
              <a:rPr lang="de-AT" dirty="0"/>
            </a:br>
            <a:r>
              <a:rPr lang="de-AT" dirty="0" err="1"/>
              <a:t>microservice</a:t>
            </a:r>
            <a:r>
              <a:rPr lang="de-AT" dirty="0"/>
              <a:t>?</a:t>
            </a:r>
          </a:p>
        </p:txBody>
      </p:sp>
    </p:spTree>
    <p:extLst>
      <p:ext uri="{BB962C8B-B14F-4D97-AF65-F5344CB8AC3E}">
        <p14:creationId xmlns:p14="http://schemas.microsoft.com/office/powerpoint/2010/main" val="357070347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ED9FABA0-658D-4C1D-AE28-9822DC5C7B14}"/>
              </a:ext>
            </a:extLst>
          </p:cNvPr>
          <p:cNvSpPr>
            <a:spLocks noGrp="1"/>
          </p:cNvSpPr>
          <p:nvPr>
            <p:ph type="title"/>
          </p:nvPr>
        </p:nvSpPr>
        <p:spPr/>
        <p:txBody>
          <a:bodyPr/>
          <a:lstStyle/>
          <a:p>
            <a:r>
              <a:rPr lang="de-AT" dirty="0" err="1"/>
              <a:t>Communicating</a:t>
            </a:r>
            <a:r>
              <a:rPr lang="de-AT" dirty="0"/>
              <a:t> a </a:t>
            </a:r>
            <a:r>
              <a:rPr lang="de-AT" dirty="0" err="1"/>
              <a:t>microservice´s</a:t>
            </a:r>
            <a:r>
              <a:rPr lang="de-AT" dirty="0"/>
              <a:t> </a:t>
            </a:r>
            <a:r>
              <a:rPr lang="de-AT" dirty="0" err="1"/>
              <a:t>health</a:t>
            </a:r>
            <a:endParaRPr lang="de-AT" dirty="0"/>
          </a:p>
        </p:txBody>
      </p:sp>
      <p:sp>
        <p:nvSpPr>
          <p:cNvPr id="3" name="Inhaltsplatzhalter 2">
            <a:extLst>
              <a:ext uri="{FF2B5EF4-FFF2-40B4-BE49-F238E27FC236}">
                <a16:creationId xmlns:a16="http://schemas.microsoft.com/office/drawing/2014/main" xmlns="" id="{EA18E755-D3AF-40EF-95F4-316A97170AB1}"/>
              </a:ext>
            </a:extLst>
          </p:cNvPr>
          <p:cNvSpPr>
            <a:spLocks noGrp="1"/>
          </p:cNvSpPr>
          <p:nvPr>
            <p:ph idx="1"/>
          </p:nvPr>
        </p:nvSpPr>
        <p:spPr/>
        <p:txBody>
          <a:bodyPr>
            <a:normAutofit/>
          </a:bodyPr>
          <a:lstStyle/>
          <a:p>
            <a:pPr marL="0" indent="0">
              <a:lnSpc>
                <a:spcPct val="150000"/>
              </a:lnSpc>
              <a:buNone/>
            </a:pPr>
            <a:r>
              <a:rPr lang="en-US" dirty="0"/>
              <a:t>Spring Actuator provides out-of-the-box operational endpoints that will help you understand and manage the health of your service. To use Spring Actuator, you need to make sure you include the following dependencies in your Maven build file:</a:t>
            </a:r>
          </a:p>
        </p:txBody>
      </p:sp>
      <p:pic>
        <p:nvPicPr>
          <p:cNvPr id="4" name="Grafik 3">
            <a:extLst>
              <a:ext uri="{FF2B5EF4-FFF2-40B4-BE49-F238E27FC236}">
                <a16:creationId xmlns:a16="http://schemas.microsoft.com/office/drawing/2014/main" xmlns="" id="{5A5B7BD7-4F3A-470D-8EED-4F098F411F1F}"/>
              </a:ext>
            </a:extLst>
          </p:cNvPr>
          <p:cNvPicPr>
            <a:picLocks noChangeAspect="1"/>
          </p:cNvPicPr>
          <p:nvPr/>
        </p:nvPicPr>
        <p:blipFill>
          <a:blip r:embed="rId2"/>
          <a:stretch>
            <a:fillRect/>
          </a:stretch>
        </p:blipFill>
        <p:spPr>
          <a:xfrm>
            <a:off x="2194678" y="3788228"/>
            <a:ext cx="7802644" cy="1449853"/>
          </a:xfrm>
          <a:prstGeom prst="rect">
            <a:avLst/>
          </a:prstGeom>
        </p:spPr>
      </p:pic>
    </p:spTree>
    <p:extLst>
      <p:ext uri="{BB962C8B-B14F-4D97-AF65-F5344CB8AC3E}">
        <p14:creationId xmlns:p14="http://schemas.microsoft.com/office/powerpoint/2010/main" val="3038314776"/>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F3B9911E-E394-4D27-A023-B2E3935015CA}"/>
              </a:ext>
            </a:extLst>
          </p:cNvPr>
          <p:cNvSpPr>
            <a:spLocks noGrp="1"/>
          </p:cNvSpPr>
          <p:nvPr>
            <p:ph type="title"/>
          </p:nvPr>
        </p:nvSpPr>
        <p:spPr/>
        <p:txBody>
          <a:bodyPr/>
          <a:lstStyle/>
          <a:p>
            <a:r>
              <a:rPr lang="en-US" dirty="0"/>
              <a:t>Visualizing a more complex transaction</a:t>
            </a:r>
          </a:p>
        </p:txBody>
      </p:sp>
      <p:pic>
        <p:nvPicPr>
          <p:cNvPr id="4" name="Inhaltsplatzhalter 3">
            <a:extLst>
              <a:ext uri="{FF2B5EF4-FFF2-40B4-BE49-F238E27FC236}">
                <a16:creationId xmlns:a16="http://schemas.microsoft.com/office/drawing/2014/main" xmlns="" id="{B6DF8558-F7D3-4E22-BAF1-0A4C9052494D}"/>
              </a:ext>
            </a:extLst>
          </p:cNvPr>
          <p:cNvPicPr>
            <a:picLocks noGrp="1" noChangeAspect="1"/>
          </p:cNvPicPr>
          <p:nvPr>
            <p:ph idx="1"/>
          </p:nvPr>
        </p:nvPicPr>
        <p:blipFill>
          <a:blip r:embed="rId2"/>
          <a:stretch>
            <a:fillRect/>
          </a:stretch>
        </p:blipFill>
        <p:spPr>
          <a:xfrm>
            <a:off x="318439" y="1739396"/>
            <a:ext cx="11555121" cy="4219788"/>
          </a:xfrm>
          <a:prstGeom prst="rect">
            <a:avLst/>
          </a:prstGeom>
        </p:spPr>
      </p:pic>
    </p:spTree>
    <p:extLst>
      <p:ext uri="{BB962C8B-B14F-4D97-AF65-F5344CB8AC3E}">
        <p14:creationId xmlns:p14="http://schemas.microsoft.com/office/powerpoint/2010/main" val="2374309858"/>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E94D2D3C-3366-4FB3-934B-4D4EF4A06BC9}"/>
              </a:ext>
            </a:extLst>
          </p:cNvPr>
          <p:cNvSpPr>
            <a:spLocks noGrp="1"/>
          </p:cNvSpPr>
          <p:nvPr>
            <p:ph type="title"/>
          </p:nvPr>
        </p:nvSpPr>
        <p:spPr>
          <a:xfrm>
            <a:off x="1295400" y="503854"/>
            <a:ext cx="9601200" cy="1020146"/>
          </a:xfrm>
        </p:spPr>
        <p:txBody>
          <a:bodyPr/>
          <a:lstStyle/>
          <a:p>
            <a:r>
              <a:rPr lang="en-US" dirty="0"/>
              <a:t>Adding custom spans</a:t>
            </a:r>
          </a:p>
        </p:txBody>
      </p:sp>
      <p:pic>
        <p:nvPicPr>
          <p:cNvPr id="4" name="Inhaltsplatzhalter 3">
            <a:extLst>
              <a:ext uri="{FF2B5EF4-FFF2-40B4-BE49-F238E27FC236}">
                <a16:creationId xmlns:a16="http://schemas.microsoft.com/office/drawing/2014/main" xmlns="" id="{7ECDC47C-6E7B-4210-95B4-9706BF9686BB}"/>
              </a:ext>
            </a:extLst>
          </p:cNvPr>
          <p:cNvPicPr>
            <a:picLocks noGrp="1" noChangeAspect="1"/>
          </p:cNvPicPr>
          <p:nvPr>
            <p:ph idx="1"/>
          </p:nvPr>
        </p:nvPicPr>
        <p:blipFill rotWithShape="1">
          <a:blip r:embed="rId2"/>
          <a:srcRect t="2298"/>
          <a:stretch/>
        </p:blipFill>
        <p:spPr>
          <a:xfrm>
            <a:off x="442029" y="2229330"/>
            <a:ext cx="11307941" cy="2046413"/>
          </a:xfrm>
          <a:prstGeom prst="rect">
            <a:avLst/>
          </a:prstGeom>
        </p:spPr>
      </p:pic>
      <p:sp>
        <p:nvSpPr>
          <p:cNvPr id="6" name="Pfeil: nach rechts 5">
            <a:extLst>
              <a:ext uri="{FF2B5EF4-FFF2-40B4-BE49-F238E27FC236}">
                <a16:creationId xmlns:a16="http://schemas.microsoft.com/office/drawing/2014/main" xmlns="" id="{6DAF87F0-64FC-47B8-8807-CB26E85EB579}"/>
              </a:ext>
            </a:extLst>
          </p:cNvPr>
          <p:cNvSpPr/>
          <p:nvPr/>
        </p:nvSpPr>
        <p:spPr>
          <a:xfrm>
            <a:off x="10299032" y="4796589"/>
            <a:ext cx="1203157" cy="52939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78757620"/>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nhaltsplatzhalter 3">
            <a:extLst>
              <a:ext uri="{FF2B5EF4-FFF2-40B4-BE49-F238E27FC236}">
                <a16:creationId xmlns:a16="http://schemas.microsoft.com/office/drawing/2014/main" xmlns="" id="{A6A67CFA-841F-4B9B-9EFA-93D7C19A35C9}"/>
              </a:ext>
            </a:extLst>
          </p:cNvPr>
          <p:cNvPicPr>
            <a:picLocks noGrp="1" noChangeAspect="1"/>
          </p:cNvPicPr>
          <p:nvPr>
            <p:ph idx="1"/>
          </p:nvPr>
        </p:nvPicPr>
        <p:blipFill>
          <a:blip r:embed="rId2"/>
          <a:stretch>
            <a:fillRect/>
          </a:stretch>
        </p:blipFill>
        <p:spPr>
          <a:xfrm>
            <a:off x="1164901" y="601579"/>
            <a:ext cx="10593962" cy="4259681"/>
          </a:xfrm>
          <a:prstGeom prst="rect">
            <a:avLst/>
          </a:prstGeom>
        </p:spPr>
      </p:pic>
      <p:pic>
        <p:nvPicPr>
          <p:cNvPr id="5" name="Grafik 4">
            <a:extLst>
              <a:ext uri="{FF2B5EF4-FFF2-40B4-BE49-F238E27FC236}">
                <a16:creationId xmlns:a16="http://schemas.microsoft.com/office/drawing/2014/main" xmlns="" id="{890A71D7-118F-4857-87AB-C75DB2B9CC41}"/>
              </a:ext>
            </a:extLst>
          </p:cNvPr>
          <p:cNvPicPr>
            <a:picLocks noChangeAspect="1"/>
          </p:cNvPicPr>
          <p:nvPr/>
        </p:nvPicPr>
        <p:blipFill>
          <a:blip r:embed="rId3"/>
          <a:stretch>
            <a:fillRect/>
          </a:stretch>
        </p:blipFill>
        <p:spPr>
          <a:xfrm>
            <a:off x="1499686" y="4625139"/>
            <a:ext cx="8379865" cy="1390650"/>
          </a:xfrm>
          <a:prstGeom prst="rect">
            <a:avLst/>
          </a:prstGeom>
        </p:spPr>
      </p:pic>
      <p:sp>
        <p:nvSpPr>
          <p:cNvPr id="6" name="Pfeil: nach rechts 5">
            <a:extLst>
              <a:ext uri="{FF2B5EF4-FFF2-40B4-BE49-F238E27FC236}">
                <a16:creationId xmlns:a16="http://schemas.microsoft.com/office/drawing/2014/main" xmlns="" id="{59F3BC30-C74D-4A2E-815D-AC713C2B4DE6}"/>
              </a:ext>
            </a:extLst>
          </p:cNvPr>
          <p:cNvSpPr/>
          <p:nvPr/>
        </p:nvSpPr>
        <p:spPr>
          <a:xfrm>
            <a:off x="10668000" y="5775158"/>
            <a:ext cx="1090863" cy="48126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41614219"/>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nhaltsplatzhalter 3">
            <a:extLst>
              <a:ext uri="{FF2B5EF4-FFF2-40B4-BE49-F238E27FC236}">
                <a16:creationId xmlns:a16="http://schemas.microsoft.com/office/drawing/2014/main" xmlns="" id="{84ADBEF2-BA4E-445A-A137-233DACF44E01}"/>
              </a:ext>
            </a:extLst>
          </p:cNvPr>
          <p:cNvPicPr>
            <a:picLocks noGrp="1" noChangeAspect="1"/>
          </p:cNvPicPr>
          <p:nvPr>
            <p:ph idx="1"/>
          </p:nvPr>
        </p:nvPicPr>
        <p:blipFill>
          <a:blip r:embed="rId2"/>
          <a:stretch>
            <a:fillRect/>
          </a:stretch>
        </p:blipFill>
        <p:spPr>
          <a:xfrm>
            <a:off x="-23192" y="14040"/>
            <a:ext cx="12238384" cy="6829920"/>
          </a:xfrm>
          <a:prstGeom prst="rect">
            <a:avLst/>
          </a:prstGeom>
        </p:spPr>
      </p:pic>
    </p:spTree>
    <p:extLst>
      <p:ext uri="{BB962C8B-B14F-4D97-AF65-F5344CB8AC3E}">
        <p14:creationId xmlns:p14="http://schemas.microsoft.com/office/powerpoint/2010/main" val="789424347"/>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4A62C319-E42E-4F50-8ED6-29559B1D03CB}"/>
              </a:ext>
            </a:extLst>
          </p:cNvPr>
          <p:cNvSpPr>
            <a:spLocks noGrp="1"/>
          </p:cNvSpPr>
          <p:nvPr>
            <p:ph type="title"/>
          </p:nvPr>
        </p:nvSpPr>
        <p:spPr>
          <a:xfrm>
            <a:off x="1138989" y="1"/>
            <a:ext cx="9757611" cy="882316"/>
          </a:xfrm>
        </p:spPr>
        <p:txBody>
          <a:bodyPr>
            <a:normAutofit/>
          </a:bodyPr>
          <a:lstStyle/>
          <a:p>
            <a:r>
              <a:rPr lang="en-US" dirty="0"/>
              <a:t>Adding custom spans</a:t>
            </a:r>
          </a:p>
        </p:txBody>
      </p:sp>
      <p:pic>
        <p:nvPicPr>
          <p:cNvPr id="4" name="Inhaltsplatzhalter 3">
            <a:extLst>
              <a:ext uri="{FF2B5EF4-FFF2-40B4-BE49-F238E27FC236}">
                <a16:creationId xmlns:a16="http://schemas.microsoft.com/office/drawing/2014/main" xmlns="" id="{0F831B2F-034D-4470-A2E0-C5EEE05065B9}"/>
              </a:ext>
            </a:extLst>
          </p:cNvPr>
          <p:cNvPicPr>
            <a:picLocks noGrp="1" noChangeAspect="1"/>
          </p:cNvPicPr>
          <p:nvPr>
            <p:ph idx="1"/>
          </p:nvPr>
        </p:nvPicPr>
        <p:blipFill>
          <a:blip r:embed="rId2"/>
          <a:stretch>
            <a:fillRect/>
          </a:stretch>
        </p:blipFill>
        <p:spPr>
          <a:xfrm>
            <a:off x="760357" y="947347"/>
            <a:ext cx="10671284" cy="2295567"/>
          </a:xfrm>
          <a:prstGeom prst="rect">
            <a:avLst/>
          </a:prstGeom>
        </p:spPr>
      </p:pic>
      <p:pic>
        <p:nvPicPr>
          <p:cNvPr id="5" name="Grafik 4">
            <a:extLst>
              <a:ext uri="{FF2B5EF4-FFF2-40B4-BE49-F238E27FC236}">
                <a16:creationId xmlns:a16="http://schemas.microsoft.com/office/drawing/2014/main" xmlns="" id="{D32FF069-E085-49CD-8FC6-23838F5EE321}"/>
              </a:ext>
            </a:extLst>
          </p:cNvPr>
          <p:cNvPicPr>
            <a:picLocks noChangeAspect="1"/>
          </p:cNvPicPr>
          <p:nvPr/>
        </p:nvPicPr>
        <p:blipFill>
          <a:blip r:embed="rId3"/>
          <a:stretch>
            <a:fillRect/>
          </a:stretch>
        </p:blipFill>
        <p:spPr>
          <a:xfrm>
            <a:off x="1248651" y="3242914"/>
            <a:ext cx="9694695" cy="3458058"/>
          </a:xfrm>
          <a:prstGeom prst="rect">
            <a:avLst/>
          </a:prstGeom>
        </p:spPr>
      </p:pic>
      <p:sp>
        <p:nvSpPr>
          <p:cNvPr id="6" name="Pfeil: nach rechts 5">
            <a:extLst>
              <a:ext uri="{FF2B5EF4-FFF2-40B4-BE49-F238E27FC236}">
                <a16:creationId xmlns:a16="http://schemas.microsoft.com/office/drawing/2014/main" xmlns="" id="{879B08D7-D41D-4043-A39F-388EF6AFAF23}"/>
              </a:ext>
            </a:extLst>
          </p:cNvPr>
          <p:cNvSpPr/>
          <p:nvPr/>
        </p:nvSpPr>
        <p:spPr>
          <a:xfrm>
            <a:off x="8983579" y="6144127"/>
            <a:ext cx="1155031" cy="43313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32981496"/>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nhaltsplatzhalter 3">
            <a:extLst>
              <a:ext uri="{FF2B5EF4-FFF2-40B4-BE49-F238E27FC236}">
                <a16:creationId xmlns:a16="http://schemas.microsoft.com/office/drawing/2014/main" xmlns="" id="{8224688F-D9DA-49D5-864F-53C9215E3D63}"/>
              </a:ext>
            </a:extLst>
          </p:cNvPr>
          <p:cNvPicPr>
            <a:picLocks noGrp="1" noChangeAspect="1"/>
          </p:cNvPicPr>
          <p:nvPr>
            <p:ph idx="1"/>
          </p:nvPr>
        </p:nvPicPr>
        <p:blipFill>
          <a:blip r:embed="rId2"/>
          <a:stretch>
            <a:fillRect/>
          </a:stretch>
        </p:blipFill>
        <p:spPr>
          <a:xfrm>
            <a:off x="1788198" y="72189"/>
            <a:ext cx="8615603" cy="6713621"/>
          </a:xfrm>
          <a:prstGeom prst="rect">
            <a:avLst/>
          </a:prstGeom>
        </p:spPr>
      </p:pic>
    </p:spTree>
    <p:extLst>
      <p:ext uri="{BB962C8B-B14F-4D97-AF65-F5344CB8AC3E}">
        <p14:creationId xmlns:p14="http://schemas.microsoft.com/office/powerpoint/2010/main" val="3024172000"/>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nhaltsplatzhalter 3">
            <a:extLst>
              <a:ext uri="{FF2B5EF4-FFF2-40B4-BE49-F238E27FC236}">
                <a16:creationId xmlns:a16="http://schemas.microsoft.com/office/drawing/2014/main" xmlns="" id="{F43C8B1A-A32D-43AF-A004-E4D2D9B28E4A}"/>
              </a:ext>
            </a:extLst>
          </p:cNvPr>
          <p:cNvPicPr>
            <a:picLocks noGrp="1" noChangeAspect="1"/>
          </p:cNvPicPr>
          <p:nvPr>
            <p:ph idx="1"/>
          </p:nvPr>
        </p:nvPicPr>
        <p:blipFill>
          <a:blip r:embed="rId2"/>
          <a:stretch>
            <a:fillRect/>
          </a:stretch>
        </p:blipFill>
        <p:spPr>
          <a:xfrm>
            <a:off x="204957" y="277194"/>
            <a:ext cx="11782086" cy="5401712"/>
          </a:xfrm>
          <a:prstGeom prst="rect">
            <a:avLst/>
          </a:prstGeom>
        </p:spPr>
      </p:pic>
    </p:spTree>
    <p:extLst>
      <p:ext uri="{BB962C8B-B14F-4D97-AF65-F5344CB8AC3E}">
        <p14:creationId xmlns:p14="http://schemas.microsoft.com/office/powerpoint/2010/main" val="115652671"/>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xmlns="" id="{BD29E33F-0367-4866-938A-46FC44567549}"/>
              </a:ext>
            </a:extLst>
          </p:cNvPr>
          <p:cNvSpPr>
            <a:spLocks noGrp="1"/>
          </p:cNvSpPr>
          <p:nvPr>
            <p:ph type="ctrTitle"/>
          </p:nvPr>
        </p:nvSpPr>
        <p:spPr/>
        <p:txBody>
          <a:bodyPr/>
          <a:lstStyle/>
          <a:p>
            <a:r>
              <a:rPr lang="en-US" dirty="0"/>
              <a:t>Deploying your microservices</a:t>
            </a:r>
          </a:p>
        </p:txBody>
      </p:sp>
      <p:sp>
        <p:nvSpPr>
          <p:cNvPr id="5" name="Untertitel 4">
            <a:extLst>
              <a:ext uri="{FF2B5EF4-FFF2-40B4-BE49-F238E27FC236}">
                <a16:creationId xmlns:a16="http://schemas.microsoft.com/office/drawing/2014/main" xmlns="" id="{F7B9C441-C8F2-4F83-96C3-FD08CBCDBB7F}"/>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004764865"/>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xmlns="" id="{197A0313-3255-4DED-BD8B-0887F7695613}"/>
              </a:ext>
            </a:extLst>
          </p:cNvPr>
          <p:cNvSpPr>
            <a:spLocks noGrp="1"/>
          </p:cNvSpPr>
          <p:nvPr>
            <p:ph type="title"/>
          </p:nvPr>
        </p:nvSpPr>
        <p:spPr>
          <a:xfrm>
            <a:off x="336884" y="449179"/>
            <a:ext cx="4973053" cy="1475874"/>
          </a:xfrm>
        </p:spPr>
        <p:txBody>
          <a:bodyPr/>
          <a:lstStyle/>
          <a:p>
            <a:r>
              <a:rPr lang="en-US" dirty="0" err="1"/>
              <a:t>EagleEye</a:t>
            </a:r>
            <a:r>
              <a:rPr lang="en-US" dirty="0"/>
              <a:t>: setting up your core infrastructure in the cloud</a:t>
            </a:r>
          </a:p>
        </p:txBody>
      </p:sp>
      <p:pic>
        <p:nvPicPr>
          <p:cNvPr id="4" name="Inhaltsplatzhalter 3">
            <a:extLst>
              <a:ext uri="{FF2B5EF4-FFF2-40B4-BE49-F238E27FC236}">
                <a16:creationId xmlns:a16="http://schemas.microsoft.com/office/drawing/2014/main" xmlns="" id="{767C9CAD-D487-4BCC-A6E6-A6A8587AB619}"/>
              </a:ext>
            </a:extLst>
          </p:cNvPr>
          <p:cNvPicPr>
            <a:picLocks noGrp="1" noChangeAspect="1"/>
          </p:cNvPicPr>
          <p:nvPr>
            <p:ph idx="1"/>
          </p:nvPr>
        </p:nvPicPr>
        <p:blipFill>
          <a:blip r:embed="rId2"/>
          <a:stretch>
            <a:fillRect/>
          </a:stretch>
        </p:blipFill>
        <p:spPr>
          <a:xfrm>
            <a:off x="5871411" y="217"/>
            <a:ext cx="6320589" cy="6857783"/>
          </a:xfrm>
          <a:prstGeom prst="rect">
            <a:avLst/>
          </a:prstGeom>
        </p:spPr>
      </p:pic>
    </p:spTree>
    <p:extLst>
      <p:ext uri="{BB962C8B-B14F-4D97-AF65-F5344CB8AC3E}">
        <p14:creationId xmlns:p14="http://schemas.microsoft.com/office/powerpoint/2010/main" val="833621580"/>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D1376E69-2380-4572-8E77-792B22BBEEB6}"/>
              </a:ext>
            </a:extLst>
          </p:cNvPr>
          <p:cNvSpPr>
            <a:spLocks noGrp="1"/>
          </p:cNvSpPr>
          <p:nvPr>
            <p:ph type="title"/>
          </p:nvPr>
        </p:nvSpPr>
        <p:spPr/>
        <p:txBody>
          <a:bodyPr/>
          <a:lstStyle/>
          <a:p>
            <a:r>
              <a:rPr lang="en-US" dirty="0"/>
              <a:t>Creating the PostgreSQL database using Amazon RDS</a:t>
            </a:r>
          </a:p>
        </p:txBody>
      </p:sp>
      <p:pic>
        <p:nvPicPr>
          <p:cNvPr id="4" name="Inhaltsplatzhalter 3">
            <a:extLst>
              <a:ext uri="{FF2B5EF4-FFF2-40B4-BE49-F238E27FC236}">
                <a16:creationId xmlns:a16="http://schemas.microsoft.com/office/drawing/2014/main" xmlns="" id="{D6462F4E-2C59-4E6D-8C6B-3759518FA85A}"/>
              </a:ext>
            </a:extLst>
          </p:cNvPr>
          <p:cNvPicPr>
            <a:picLocks noGrp="1" noChangeAspect="1"/>
          </p:cNvPicPr>
          <p:nvPr>
            <p:ph idx="1"/>
          </p:nvPr>
        </p:nvPicPr>
        <p:blipFill>
          <a:blip r:embed="rId2"/>
          <a:stretch>
            <a:fillRect/>
          </a:stretch>
        </p:blipFill>
        <p:spPr>
          <a:xfrm>
            <a:off x="989472" y="1897618"/>
            <a:ext cx="10213055" cy="3378522"/>
          </a:xfrm>
          <a:prstGeom prst="rect">
            <a:avLst/>
          </a:prstGeom>
        </p:spPr>
      </p:pic>
    </p:spTree>
    <p:extLst>
      <p:ext uri="{BB962C8B-B14F-4D97-AF65-F5344CB8AC3E}">
        <p14:creationId xmlns:p14="http://schemas.microsoft.com/office/powerpoint/2010/main" val="23120645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9A40F5CC-C2AE-41F3-95F3-72F3E5FE79E2}"/>
              </a:ext>
            </a:extLst>
          </p:cNvPr>
          <p:cNvSpPr>
            <a:spLocks noGrp="1"/>
          </p:cNvSpPr>
          <p:nvPr>
            <p:ph type="title"/>
          </p:nvPr>
        </p:nvSpPr>
        <p:spPr>
          <a:xfrm>
            <a:off x="1295400" y="503853"/>
            <a:ext cx="9601200" cy="562947"/>
          </a:xfrm>
        </p:spPr>
        <p:txBody>
          <a:bodyPr/>
          <a:lstStyle/>
          <a:p>
            <a:r>
              <a:rPr lang="de-AT" dirty="0" err="1"/>
              <a:t>Communicating</a:t>
            </a:r>
            <a:r>
              <a:rPr lang="de-AT" dirty="0"/>
              <a:t> a </a:t>
            </a:r>
            <a:r>
              <a:rPr lang="de-AT" dirty="0" err="1"/>
              <a:t>microservice´s</a:t>
            </a:r>
            <a:r>
              <a:rPr lang="de-AT" dirty="0"/>
              <a:t> </a:t>
            </a:r>
            <a:r>
              <a:rPr lang="de-AT" dirty="0" err="1"/>
              <a:t>health</a:t>
            </a:r>
            <a:endParaRPr lang="de-AT" dirty="0"/>
          </a:p>
        </p:txBody>
      </p:sp>
      <p:pic>
        <p:nvPicPr>
          <p:cNvPr id="4" name="Inhaltsplatzhalter 3">
            <a:extLst>
              <a:ext uri="{FF2B5EF4-FFF2-40B4-BE49-F238E27FC236}">
                <a16:creationId xmlns:a16="http://schemas.microsoft.com/office/drawing/2014/main" xmlns="" id="{ADF424AD-40E7-4BA5-93A8-852939B05F68}"/>
              </a:ext>
            </a:extLst>
          </p:cNvPr>
          <p:cNvPicPr>
            <a:picLocks noGrp="1" noChangeAspect="1"/>
          </p:cNvPicPr>
          <p:nvPr>
            <p:ph idx="1"/>
          </p:nvPr>
        </p:nvPicPr>
        <p:blipFill>
          <a:blip r:embed="rId2"/>
          <a:stretch>
            <a:fillRect/>
          </a:stretch>
        </p:blipFill>
        <p:spPr>
          <a:xfrm>
            <a:off x="2380343" y="1066800"/>
            <a:ext cx="7431313" cy="5598329"/>
          </a:xfrm>
          <a:prstGeom prst="rect">
            <a:avLst/>
          </a:prstGeom>
        </p:spPr>
      </p:pic>
    </p:spTree>
    <p:extLst>
      <p:ext uri="{BB962C8B-B14F-4D97-AF65-F5344CB8AC3E}">
        <p14:creationId xmlns:p14="http://schemas.microsoft.com/office/powerpoint/2010/main" val="2323650965"/>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D829D4ED-A9DD-4A5B-8FE3-2DBE1C5D5B1B}"/>
              </a:ext>
            </a:extLst>
          </p:cNvPr>
          <p:cNvSpPr>
            <a:spLocks noGrp="1"/>
          </p:cNvSpPr>
          <p:nvPr>
            <p:ph type="title"/>
          </p:nvPr>
        </p:nvSpPr>
        <p:spPr/>
        <p:txBody>
          <a:bodyPr/>
          <a:lstStyle/>
          <a:p>
            <a:r>
              <a:rPr lang="en-US" dirty="0"/>
              <a:t>Creating the PostgreSQL database using Amazon RDS</a:t>
            </a:r>
          </a:p>
        </p:txBody>
      </p:sp>
      <p:pic>
        <p:nvPicPr>
          <p:cNvPr id="4" name="Inhaltsplatzhalter 3">
            <a:extLst>
              <a:ext uri="{FF2B5EF4-FFF2-40B4-BE49-F238E27FC236}">
                <a16:creationId xmlns:a16="http://schemas.microsoft.com/office/drawing/2014/main" xmlns="" id="{1A724DA7-289A-405D-8217-EF5BDD965F3B}"/>
              </a:ext>
            </a:extLst>
          </p:cNvPr>
          <p:cNvPicPr>
            <a:picLocks noGrp="1" noChangeAspect="1"/>
          </p:cNvPicPr>
          <p:nvPr>
            <p:ph idx="1"/>
          </p:nvPr>
        </p:nvPicPr>
        <p:blipFill>
          <a:blip r:embed="rId2"/>
          <a:stretch>
            <a:fillRect/>
          </a:stretch>
        </p:blipFill>
        <p:spPr>
          <a:xfrm>
            <a:off x="1730041" y="1482722"/>
            <a:ext cx="8731918" cy="5019546"/>
          </a:xfrm>
          <a:prstGeom prst="rect">
            <a:avLst/>
          </a:prstGeom>
        </p:spPr>
      </p:pic>
    </p:spTree>
    <p:extLst>
      <p:ext uri="{BB962C8B-B14F-4D97-AF65-F5344CB8AC3E}">
        <p14:creationId xmlns:p14="http://schemas.microsoft.com/office/powerpoint/2010/main" val="3298092829"/>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B602B381-B068-4C1A-9E40-6DD13C2D5FC0}"/>
              </a:ext>
            </a:extLst>
          </p:cNvPr>
          <p:cNvSpPr>
            <a:spLocks noGrp="1"/>
          </p:cNvSpPr>
          <p:nvPr>
            <p:ph type="title"/>
          </p:nvPr>
        </p:nvSpPr>
        <p:spPr>
          <a:xfrm>
            <a:off x="352926" y="247180"/>
            <a:ext cx="3529263" cy="1870379"/>
          </a:xfrm>
        </p:spPr>
        <p:txBody>
          <a:bodyPr/>
          <a:lstStyle/>
          <a:p>
            <a:r>
              <a:rPr lang="en-US" dirty="0"/>
              <a:t>Creating the PostgreSQL database using Amazon RDS</a:t>
            </a:r>
          </a:p>
        </p:txBody>
      </p:sp>
      <p:pic>
        <p:nvPicPr>
          <p:cNvPr id="8" name="Inhaltsplatzhalter 7">
            <a:extLst>
              <a:ext uri="{FF2B5EF4-FFF2-40B4-BE49-F238E27FC236}">
                <a16:creationId xmlns:a16="http://schemas.microsoft.com/office/drawing/2014/main" xmlns="" id="{9E5BB049-2A8E-418A-BCA4-332AE534D741}"/>
              </a:ext>
            </a:extLst>
          </p:cNvPr>
          <p:cNvPicPr>
            <a:picLocks noGrp="1" noChangeAspect="1"/>
          </p:cNvPicPr>
          <p:nvPr>
            <p:ph idx="1"/>
          </p:nvPr>
        </p:nvPicPr>
        <p:blipFill>
          <a:blip r:embed="rId2"/>
          <a:stretch>
            <a:fillRect/>
          </a:stretch>
        </p:blipFill>
        <p:spPr>
          <a:xfrm>
            <a:off x="3882189" y="24197"/>
            <a:ext cx="8309811" cy="6833803"/>
          </a:xfrm>
          <a:prstGeom prst="rect">
            <a:avLst/>
          </a:prstGeom>
        </p:spPr>
      </p:pic>
    </p:spTree>
    <p:extLst>
      <p:ext uri="{BB962C8B-B14F-4D97-AF65-F5344CB8AC3E}">
        <p14:creationId xmlns:p14="http://schemas.microsoft.com/office/powerpoint/2010/main" val="1341321933"/>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5AC7D130-09E8-4209-A2DF-1DE8D348AAB8}"/>
              </a:ext>
            </a:extLst>
          </p:cNvPr>
          <p:cNvSpPr>
            <a:spLocks noGrp="1"/>
          </p:cNvSpPr>
          <p:nvPr>
            <p:ph type="title"/>
          </p:nvPr>
        </p:nvSpPr>
        <p:spPr/>
        <p:txBody>
          <a:bodyPr/>
          <a:lstStyle/>
          <a:p>
            <a:r>
              <a:rPr lang="en-US" dirty="0"/>
              <a:t>Creating the PostgreSQL database using Amazon RDS</a:t>
            </a:r>
          </a:p>
        </p:txBody>
      </p:sp>
      <p:pic>
        <p:nvPicPr>
          <p:cNvPr id="4" name="Inhaltsplatzhalter 3">
            <a:extLst>
              <a:ext uri="{FF2B5EF4-FFF2-40B4-BE49-F238E27FC236}">
                <a16:creationId xmlns:a16="http://schemas.microsoft.com/office/drawing/2014/main" xmlns="" id="{9A069A2B-1BE2-4F62-92FE-7E849D532416}"/>
              </a:ext>
            </a:extLst>
          </p:cNvPr>
          <p:cNvPicPr>
            <a:picLocks noGrp="1" noChangeAspect="1"/>
          </p:cNvPicPr>
          <p:nvPr>
            <p:ph idx="1"/>
          </p:nvPr>
        </p:nvPicPr>
        <p:blipFill>
          <a:blip r:embed="rId2"/>
          <a:stretch>
            <a:fillRect/>
          </a:stretch>
        </p:blipFill>
        <p:spPr>
          <a:xfrm>
            <a:off x="2024062" y="1358920"/>
            <a:ext cx="8143875" cy="5499080"/>
          </a:xfrm>
          <a:prstGeom prst="rect">
            <a:avLst/>
          </a:prstGeom>
        </p:spPr>
      </p:pic>
      <p:sp>
        <p:nvSpPr>
          <p:cNvPr id="5" name="Pfeil: nach rechts 4">
            <a:extLst>
              <a:ext uri="{FF2B5EF4-FFF2-40B4-BE49-F238E27FC236}">
                <a16:creationId xmlns:a16="http://schemas.microsoft.com/office/drawing/2014/main" xmlns="" id="{E0549A4D-B353-4470-B4F3-D1151A654DF5}"/>
              </a:ext>
            </a:extLst>
          </p:cNvPr>
          <p:cNvSpPr/>
          <p:nvPr/>
        </p:nvSpPr>
        <p:spPr>
          <a:xfrm>
            <a:off x="8757611" y="6073410"/>
            <a:ext cx="1183105" cy="56147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10475255"/>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5FBC1F5E-7404-48EF-9839-FD41D9D4EC86}"/>
              </a:ext>
            </a:extLst>
          </p:cNvPr>
          <p:cNvSpPr>
            <a:spLocks noGrp="1"/>
          </p:cNvSpPr>
          <p:nvPr>
            <p:ph type="title"/>
          </p:nvPr>
        </p:nvSpPr>
        <p:spPr/>
        <p:txBody>
          <a:bodyPr/>
          <a:lstStyle/>
          <a:p>
            <a:r>
              <a:rPr lang="en-US" dirty="0"/>
              <a:t>Creating the PostgreSQL database using Amazon RDS</a:t>
            </a:r>
          </a:p>
        </p:txBody>
      </p:sp>
      <p:pic>
        <p:nvPicPr>
          <p:cNvPr id="4" name="Inhaltsplatzhalter 3">
            <a:extLst>
              <a:ext uri="{FF2B5EF4-FFF2-40B4-BE49-F238E27FC236}">
                <a16:creationId xmlns:a16="http://schemas.microsoft.com/office/drawing/2014/main" xmlns="" id="{908C9959-5262-4C78-AF39-0583935BCD81}"/>
              </a:ext>
            </a:extLst>
          </p:cNvPr>
          <p:cNvPicPr>
            <a:picLocks noGrp="1" noChangeAspect="1"/>
          </p:cNvPicPr>
          <p:nvPr>
            <p:ph idx="1"/>
          </p:nvPr>
        </p:nvPicPr>
        <p:blipFill>
          <a:blip r:embed="rId2"/>
          <a:stretch>
            <a:fillRect/>
          </a:stretch>
        </p:blipFill>
        <p:spPr>
          <a:xfrm>
            <a:off x="1741696" y="1482722"/>
            <a:ext cx="8708607" cy="5337533"/>
          </a:xfrm>
          <a:prstGeom prst="rect">
            <a:avLst/>
          </a:prstGeom>
        </p:spPr>
      </p:pic>
    </p:spTree>
    <p:extLst>
      <p:ext uri="{BB962C8B-B14F-4D97-AF65-F5344CB8AC3E}">
        <p14:creationId xmlns:p14="http://schemas.microsoft.com/office/powerpoint/2010/main" val="1552910391"/>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nhaltsplatzhalter 3">
            <a:extLst>
              <a:ext uri="{FF2B5EF4-FFF2-40B4-BE49-F238E27FC236}">
                <a16:creationId xmlns:a16="http://schemas.microsoft.com/office/drawing/2014/main" xmlns="" id="{2438EC82-90CF-481F-9BFA-8D57061B4265}"/>
              </a:ext>
            </a:extLst>
          </p:cNvPr>
          <p:cNvPicPr>
            <a:picLocks noGrp="1" noChangeAspect="1"/>
          </p:cNvPicPr>
          <p:nvPr>
            <p:ph idx="1"/>
          </p:nvPr>
        </p:nvPicPr>
        <p:blipFill>
          <a:blip r:embed="rId2"/>
          <a:stretch>
            <a:fillRect/>
          </a:stretch>
        </p:blipFill>
        <p:spPr>
          <a:xfrm>
            <a:off x="1115554" y="1227931"/>
            <a:ext cx="9960891" cy="5630069"/>
          </a:xfrm>
          <a:prstGeom prst="rect">
            <a:avLst/>
          </a:prstGeom>
        </p:spPr>
      </p:pic>
      <p:sp>
        <p:nvSpPr>
          <p:cNvPr id="2" name="Titel 1">
            <a:extLst>
              <a:ext uri="{FF2B5EF4-FFF2-40B4-BE49-F238E27FC236}">
                <a16:creationId xmlns:a16="http://schemas.microsoft.com/office/drawing/2014/main" xmlns="" id="{00BC36D9-DF8A-4560-AE80-835D2D076E5E}"/>
              </a:ext>
            </a:extLst>
          </p:cNvPr>
          <p:cNvSpPr>
            <a:spLocks noGrp="1"/>
          </p:cNvSpPr>
          <p:nvPr>
            <p:ph type="title"/>
          </p:nvPr>
        </p:nvSpPr>
        <p:spPr/>
        <p:txBody>
          <a:bodyPr/>
          <a:lstStyle/>
          <a:p>
            <a:r>
              <a:rPr lang="en-US" dirty="0"/>
              <a:t>Creating the PostgreSQL database using Amazon RDS</a:t>
            </a:r>
          </a:p>
        </p:txBody>
      </p:sp>
    </p:spTree>
    <p:extLst>
      <p:ext uri="{BB962C8B-B14F-4D97-AF65-F5344CB8AC3E}">
        <p14:creationId xmlns:p14="http://schemas.microsoft.com/office/powerpoint/2010/main" val="760743677"/>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nhaltsplatzhalter 3">
            <a:extLst>
              <a:ext uri="{FF2B5EF4-FFF2-40B4-BE49-F238E27FC236}">
                <a16:creationId xmlns:a16="http://schemas.microsoft.com/office/drawing/2014/main" xmlns="" id="{9A8877BD-C55E-4A07-B469-DD4D373A464C}"/>
              </a:ext>
            </a:extLst>
          </p:cNvPr>
          <p:cNvPicPr>
            <a:picLocks noGrp="1" noChangeAspect="1"/>
          </p:cNvPicPr>
          <p:nvPr>
            <p:ph idx="1"/>
          </p:nvPr>
        </p:nvPicPr>
        <p:blipFill>
          <a:blip r:embed="rId2"/>
          <a:stretch>
            <a:fillRect/>
          </a:stretch>
        </p:blipFill>
        <p:spPr>
          <a:xfrm>
            <a:off x="2791327" y="98357"/>
            <a:ext cx="9400674" cy="6759644"/>
          </a:xfrm>
          <a:prstGeom prst="rect">
            <a:avLst/>
          </a:prstGeom>
        </p:spPr>
      </p:pic>
      <p:sp>
        <p:nvSpPr>
          <p:cNvPr id="2" name="Titel 1">
            <a:extLst>
              <a:ext uri="{FF2B5EF4-FFF2-40B4-BE49-F238E27FC236}">
                <a16:creationId xmlns:a16="http://schemas.microsoft.com/office/drawing/2014/main" xmlns="" id="{925E29BE-0FB7-4FDD-81AF-A502F7A75B11}"/>
              </a:ext>
            </a:extLst>
          </p:cNvPr>
          <p:cNvSpPr>
            <a:spLocks noGrp="1"/>
          </p:cNvSpPr>
          <p:nvPr>
            <p:ph type="title"/>
          </p:nvPr>
        </p:nvSpPr>
        <p:spPr>
          <a:xfrm>
            <a:off x="124327" y="215096"/>
            <a:ext cx="4303295" cy="1661830"/>
          </a:xfrm>
        </p:spPr>
        <p:txBody>
          <a:bodyPr/>
          <a:lstStyle/>
          <a:p>
            <a:r>
              <a:rPr lang="en-US" dirty="0"/>
              <a:t>Creating the </a:t>
            </a:r>
            <a:r>
              <a:rPr lang="en-US" dirty="0" err="1"/>
              <a:t>Redis</a:t>
            </a:r>
            <a:r>
              <a:rPr lang="en-US" dirty="0"/>
              <a:t> cluster in Amazon</a:t>
            </a:r>
          </a:p>
        </p:txBody>
      </p:sp>
    </p:spTree>
    <p:extLst>
      <p:ext uri="{BB962C8B-B14F-4D97-AF65-F5344CB8AC3E}">
        <p14:creationId xmlns:p14="http://schemas.microsoft.com/office/powerpoint/2010/main" val="3679527323"/>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1AE4226B-6EAD-4F8F-8D6A-85BFDF031346}"/>
              </a:ext>
            </a:extLst>
          </p:cNvPr>
          <p:cNvSpPr>
            <a:spLocks noGrp="1"/>
          </p:cNvSpPr>
          <p:nvPr>
            <p:ph type="title"/>
          </p:nvPr>
        </p:nvSpPr>
        <p:spPr/>
        <p:txBody>
          <a:bodyPr/>
          <a:lstStyle/>
          <a:p>
            <a:r>
              <a:rPr lang="en-US" dirty="0"/>
              <a:t>Creating the </a:t>
            </a:r>
            <a:r>
              <a:rPr lang="en-US" dirty="0" err="1"/>
              <a:t>Redis</a:t>
            </a:r>
            <a:r>
              <a:rPr lang="en-US" dirty="0"/>
              <a:t> cluster in Amazon</a:t>
            </a:r>
          </a:p>
        </p:txBody>
      </p:sp>
      <p:pic>
        <p:nvPicPr>
          <p:cNvPr id="4" name="Inhaltsplatzhalter 3">
            <a:extLst>
              <a:ext uri="{FF2B5EF4-FFF2-40B4-BE49-F238E27FC236}">
                <a16:creationId xmlns:a16="http://schemas.microsoft.com/office/drawing/2014/main" xmlns="" id="{048B5A94-DA1A-40FE-8254-BA64079B1C08}"/>
              </a:ext>
            </a:extLst>
          </p:cNvPr>
          <p:cNvPicPr>
            <a:picLocks noGrp="1" noChangeAspect="1"/>
          </p:cNvPicPr>
          <p:nvPr>
            <p:ph idx="1"/>
          </p:nvPr>
        </p:nvPicPr>
        <p:blipFill>
          <a:blip r:embed="rId2"/>
          <a:stretch>
            <a:fillRect/>
          </a:stretch>
        </p:blipFill>
        <p:spPr>
          <a:xfrm>
            <a:off x="465449" y="1526838"/>
            <a:ext cx="11261101" cy="4357797"/>
          </a:xfrm>
          <a:prstGeom prst="rect">
            <a:avLst/>
          </a:prstGeom>
        </p:spPr>
      </p:pic>
    </p:spTree>
    <p:extLst>
      <p:ext uri="{BB962C8B-B14F-4D97-AF65-F5344CB8AC3E}">
        <p14:creationId xmlns:p14="http://schemas.microsoft.com/office/powerpoint/2010/main" val="826838013"/>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8E7E601E-46C3-49C4-AA3B-DD2379512ACA}"/>
              </a:ext>
            </a:extLst>
          </p:cNvPr>
          <p:cNvSpPr>
            <a:spLocks noGrp="1"/>
          </p:cNvSpPr>
          <p:nvPr>
            <p:ph type="title"/>
          </p:nvPr>
        </p:nvSpPr>
        <p:spPr>
          <a:xfrm>
            <a:off x="1295400" y="503853"/>
            <a:ext cx="9601200" cy="715347"/>
          </a:xfrm>
        </p:spPr>
        <p:txBody>
          <a:bodyPr/>
          <a:lstStyle/>
          <a:p>
            <a:r>
              <a:rPr lang="en-US" dirty="0"/>
              <a:t>Creating an ECS cluster</a:t>
            </a:r>
          </a:p>
        </p:txBody>
      </p:sp>
      <p:pic>
        <p:nvPicPr>
          <p:cNvPr id="4" name="Inhaltsplatzhalter 3">
            <a:extLst>
              <a:ext uri="{FF2B5EF4-FFF2-40B4-BE49-F238E27FC236}">
                <a16:creationId xmlns:a16="http://schemas.microsoft.com/office/drawing/2014/main" xmlns="" id="{5224DF58-5960-4169-80BA-A080E25A9DC7}"/>
              </a:ext>
            </a:extLst>
          </p:cNvPr>
          <p:cNvPicPr>
            <a:picLocks noGrp="1" noChangeAspect="1"/>
          </p:cNvPicPr>
          <p:nvPr>
            <p:ph idx="1"/>
          </p:nvPr>
        </p:nvPicPr>
        <p:blipFill>
          <a:blip r:embed="rId2"/>
          <a:stretch>
            <a:fillRect/>
          </a:stretch>
        </p:blipFill>
        <p:spPr>
          <a:xfrm>
            <a:off x="449179" y="1331626"/>
            <a:ext cx="11293642" cy="5526374"/>
          </a:xfrm>
          <a:prstGeom prst="rect">
            <a:avLst/>
          </a:prstGeom>
        </p:spPr>
      </p:pic>
    </p:spTree>
    <p:extLst>
      <p:ext uri="{BB962C8B-B14F-4D97-AF65-F5344CB8AC3E}">
        <p14:creationId xmlns:p14="http://schemas.microsoft.com/office/powerpoint/2010/main" val="1113717148"/>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10F47209-BBA5-4D1E-AAB3-AA144344BFE1}"/>
              </a:ext>
            </a:extLst>
          </p:cNvPr>
          <p:cNvSpPr>
            <a:spLocks noGrp="1"/>
          </p:cNvSpPr>
          <p:nvPr>
            <p:ph type="title"/>
          </p:nvPr>
        </p:nvSpPr>
        <p:spPr>
          <a:xfrm>
            <a:off x="1295400" y="503853"/>
            <a:ext cx="9601200" cy="699305"/>
          </a:xfrm>
        </p:spPr>
        <p:txBody>
          <a:bodyPr/>
          <a:lstStyle/>
          <a:p>
            <a:r>
              <a:rPr lang="en-US" dirty="0"/>
              <a:t>Creating an ECS cluster</a:t>
            </a:r>
          </a:p>
        </p:txBody>
      </p:sp>
      <p:pic>
        <p:nvPicPr>
          <p:cNvPr id="4" name="Inhaltsplatzhalter 3">
            <a:extLst>
              <a:ext uri="{FF2B5EF4-FFF2-40B4-BE49-F238E27FC236}">
                <a16:creationId xmlns:a16="http://schemas.microsoft.com/office/drawing/2014/main" xmlns="" id="{4A4EFF35-FC29-44F5-86BD-823FD9F3ACE2}"/>
              </a:ext>
            </a:extLst>
          </p:cNvPr>
          <p:cNvPicPr>
            <a:picLocks noGrp="1" noChangeAspect="1"/>
          </p:cNvPicPr>
          <p:nvPr>
            <p:ph idx="1"/>
          </p:nvPr>
        </p:nvPicPr>
        <p:blipFill>
          <a:blip r:embed="rId2"/>
          <a:stretch>
            <a:fillRect/>
          </a:stretch>
        </p:blipFill>
        <p:spPr>
          <a:xfrm>
            <a:off x="1517483" y="1429187"/>
            <a:ext cx="9157034" cy="5428813"/>
          </a:xfrm>
          <a:prstGeom prst="rect">
            <a:avLst/>
          </a:prstGeom>
        </p:spPr>
      </p:pic>
    </p:spTree>
    <p:extLst>
      <p:ext uri="{BB962C8B-B14F-4D97-AF65-F5344CB8AC3E}">
        <p14:creationId xmlns:p14="http://schemas.microsoft.com/office/powerpoint/2010/main" val="189324298"/>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nhaltsplatzhalter 3">
            <a:extLst>
              <a:ext uri="{FF2B5EF4-FFF2-40B4-BE49-F238E27FC236}">
                <a16:creationId xmlns:a16="http://schemas.microsoft.com/office/drawing/2014/main" xmlns="" id="{B17B3B28-1ACF-430A-8D66-C4131447D07C}"/>
              </a:ext>
            </a:extLst>
          </p:cNvPr>
          <p:cNvPicPr>
            <a:picLocks noGrp="1" noChangeAspect="1"/>
          </p:cNvPicPr>
          <p:nvPr>
            <p:ph idx="1"/>
          </p:nvPr>
        </p:nvPicPr>
        <p:blipFill>
          <a:blip r:embed="rId2"/>
          <a:stretch>
            <a:fillRect/>
          </a:stretch>
        </p:blipFill>
        <p:spPr>
          <a:xfrm>
            <a:off x="1275891" y="39489"/>
            <a:ext cx="9640218" cy="6779021"/>
          </a:xfrm>
          <a:prstGeom prst="rect">
            <a:avLst/>
          </a:prstGeom>
        </p:spPr>
      </p:pic>
    </p:spTree>
    <p:extLst>
      <p:ext uri="{BB962C8B-B14F-4D97-AF65-F5344CB8AC3E}">
        <p14:creationId xmlns:p14="http://schemas.microsoft.com/office/powerpoint/2010/main" val="116112012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xmlns="" id="{A9367DEA-F1B7-4FAE-9070-233EC7A67F9B}"/>
              </a:ext>
            </a:extLst>
          </p:cNvPr>
          <p:cNvSpPr>
            <a:spLocks noGrp="1"/>
          </p:cNvSpPr>
          <p:nvPr>
            <p:ph type="ctrTitle"/>
          </p:nvPr>
        </p:nvSpPr>
        <p:spPr/>
        <p:txBody>
          <a:bodyPr>
            <a:noAutofit/>
          </a:bodyPr>
          <a:lstStyle/>
          <a:p>
            <a:pPr>
              <a:lnSpc>
                <a:spcPct val="100000"/>
              </a:lnSpc>
            </a:pPr>
            <a:r>
              <a:rPr lang="en-US" sz="6000" dirty="0"/>
              <a:t/>
            </a:r>
            <a:br>
              <a:rPr lang="en-US" sz="6000" dirty="0"/>
            </a:br>
            <a:r>
              <a:rPr lang="en-US" sz="6000" dirty="0"/>
              <a:t/>
            </a:r>
            <a:br>
              <a:rPr lang="en-US" sz="6000" dirty="0"/>
            </a:br>
            <a:r>
              <a:rPr lang="en-US" sz="5400" dirty="0"/>
              <a:t>Controlling your configuration with Spring Cloud configuration server</a:t>
            </a:r>
            <a:endParaRPr lang="de-AT" sz="6000" dirty="0"/>
          </a:p>
        </p:txBody>
      </p:sp>
      <p:sp>
        <p:nvSpPr>
          <p:cNvPr id="5" name="Untertitel 4">
            <a:extLst>
              <a:ext uri="{FF2B5EF4-FFF2-40B4-BE49-F238E27FC236}">
                <a16:creationId xmlns:a16="http://schemas.microsoft.com/office/drawing/2014/main" xmlns="" id="{B3DEC382-30A3-4C97-B2F9-93129BC16ED7}"/>
              </a:ext>
            </a:extLst>
          </p:cNvPr>
          <p:cNvSpPr>
            <a:spLocks noGrp="1"/>
          </p:cNvSpPr>
          <p:nvPr>
            <p:ph type="subTitle" idx="1"/>
          </p:nvPr>
        </p:nvSpPr>
        <p:spPr/>
        <p:txBody>
          <a:bodyPr/>
          <a:lstStyle/>
          <a:p>
            <a:endParaRPr lang="de-AT"/>
          </a:p>
        </p:txBody>
      </p:sp>
    </p:spTree>
    <p:extLst>
      <p:ext uri="{BB962C8B-B14F-4D97-AF65-F5344CB8AC3E}">
        <p14:creationId xmlns:p14="http://schemas.microsoft.com/office/powerpoint/2010/main" val="1982448255"/>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nhaltsplatzhalter 3">
            <a:extLst>
              <a:ext uri="{FF2B5EF4-FFF2-40B4-BE49-F238E27FC236}">
                <a16:creationId xmlns:a16="http://schemas.microsoft.com/office/drawing/2014/main" xmlns="" id="{44A8F5C3-70E7-44F6-A870-550F0CF7509E}"/>
              </a:ext>
            </a:extLst>
          </p:cNvPr>
          <p:cNvPicPr>
            <a:picLocks noGrp="1" noChangeAspect="1"/>
          </p:cNvPicPr>
          <p:nvPr>
            <p:ph idx="1"/>
          </p:nvPr>
        </p:nvPicPr>
        <p:blipFill>
          <a:blip r:embed="rId2"/>
          <a:stretch>
            <a:fillRect/>
          </a:stretch>
        </p:blipFill>
        <p:spPr>
          <a:xfrm>
            <a:off x="836956" y="81137"/>
            <a:ext cx="10518088" cy="6695726"/>
          </a:xfrm>
          <a:prstGeom prst="rect">
            <a:avLst/>
          </a:prstGeom>
        </p:spPr>
      </p:pic>
    </p:spTree>
    <p:extLst>
      <p:ext uri="{BB962C8B-B14F-4D97-AF65-F5344CB8AC3E}">
        <p14:creationId xmlns:p14="http://schemas.microsoft.com/office/powerpoint/2010/main" val="2608061247"/>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xmlns="" id="{36155951-F5D7-4220-9540-3B8A8E2AC92A}"/>
              </a:ext>
            </a:extLst>
          </p:cNvPr>
          <p:cNvSpPr>
            <a:spLocks noGrp="1"/>
          </p:cNvSpPr>
          <p:nvPr>
            <p:ph type="title"/>
          </p:nvPr>
        </p:nvSpPr>
        <p:spPr/>
        <p:txBody>
          <a:bodyPr/>
          <a:lstStyle/>
          <a:p>
            <a:r>
              <a:rPr lang="en-US" dirty="0"/>
              <a:t>Creating an ECS cluster</a:t>
            </a:r>
          </a:p>
        </p:txBody>
      </p:sp>
      <p:pic>
        <p:nvPicPr>
          <p:cNvPr id="4" name="Inhaltsplatzhalter 3">
            <a:extLst>
              <a:ext uri="{FF2B5EF4-FFF2-40B4-BE49-F238E27FC236}">
                <a16:creationId xmlns:a16="http://schemas.microsoft.com/office/drawing/2014/main" xmlns="" id="{362555BE-FFB8-4DC5-A1C3-ED79962525BA}"/>
              </a:ext>
            </a:extLst>
          </p:cNvPr>
          <p:cNvPicPr>
            <a:picLocks noGrp="1" noChangeAspect="1"/>
          </p:cNvPicPr>
          <p:nvPr>
            <p:ph idx="1"/>
          </p:nvPr>
        </p:nvPicPr>
        <p:blipFill>
          <a:blip r:embed="rId2"/>
          <a:stretch>
            <a:fillRect/>
          </a:stretch>
        </p:blipFill>
        <p:spPr>
          <a:xfrm>
            <a:off x="191984" y="1627102"/>
            <a:ext cx="11808031" cy="3941531"/>
          </a:xfrm>
          <a:prstGeom prst="rect">
            <a:avLst/>
          </a:prstGeom>
        </p:spPr>
      </p:pic>
    </p:spTree>
    <p:extLst>
      <p:ext uri="{BB962C8B-B14F-4D97-AF65-F5344CB8AC3E}">
        <p14:creationId xmlns:p14="http://schemas.microsoft.com/office/powerpoint/2010/main" val="1209307818"/>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842AD8F8-D29D-41F8-AFF5-F8C55C932AEE}"/>
              </a:ext>
            </a:extLst>
          </p:cNvPr>
          <p:cNvSpPr>
            <a:spLocks noGrp="1"/>
          </p:cNvSpPr>
          <p:nvPr>
            <p:ph type="title"/>
          </p:nvPr>
        </p:nvSpPr>
        <p:spPr>
          <a:xfrm>
            <a:off x="1295400" y="503853"/>
            <a:ext cx="9601200" cy="747431"/>
          </a:xfrm>
        </p:spPr>
        <p:txBody>
          <a:bodyPr/>
          <a:lstStyle/>
          <a:p>
            <a:r>
              <a:rPr lang="en-US" dirty="0"/>
              <a:t>Creating an ECS cluster</a:t>
            </a:r>
          </a:p>
        </p:txBody>
      </p:sp>
      <p:pic>
        <p:nvPicPr>
          <p:cNvPr id="4" name="Inhaltsplatzhalter 3">
            <a:extLst>
              <a:ext uri="{FF2B5EF4-FFF2-40B4-BE49-F238E27FC236}">
                <a16:creationId xmlns:a16="http://schemas.microsoft.com/office/drawing/2014/main" xmlns="" id="{6030A466-C00A-4758-9FF9-70F9BF7C51C6}"/>
              </a:ext>
            </a:extLst>
          </p:cNvPr>
          <p:cNvPicPr>
            <a:picLocks noGrp="1" noChangeAspect="1"/>
          </p:cNvPicPr>
          <p:nvPr>
            <p:ph idx="1"/>
          </p:nvPr>
        </p:nvPicPr>
        <p:blipFill>
          <a:blip r:embed="rId2"/>
          <a:stretch>
            <a:fillRect/>
          </a:stretch>
        </p:blipFill>
        <p:spPr>
          <a:xfrm>
            <a:off x="554454" y="1482722"/>
            <a:ext cx="11083091" cy="5299952"/>
          </a:xfrm>
          <a:prstGeom prst="rect">
            <a:avLst/>
          </a:prstGeom>
        </p:spPr>
      </p:pic>
    </p:spTree>
    <p:extLst>
      <p:ext uri="{BB962C8B-B14F-4D97-AF65-F5344CB8AC3E}">
        <p14:creationId xmlns:p14="http://schemas.microsoft.com/office/powerpoint/2010/main" val="1207001914"/>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C9117C8F-4F7C-4539-81D7-B8A2B279FE9F}"/>
              </a:ext>
            </a:extLst>
          </p:cNvPr>
          <p:cNvSpPr>
            <a:spLocks noGrp="1"/>
          </p:cNvSpPr>
          <p:nvPr>
            <p:ph type="title"/>
          </p:nvPr>
        </p:nvSpPr>
        <p:spPr/>
        <p:txBody>
          <a:bodyPr/>
          <a:lstStyle/>
          <a:p>
            <a:r>
              <a:rPr lang="en-US" dirty="0"/>
              <a:t>Deploying the </a:t>
            </a:r>
            <a:r>
              <a:rPr lang="en-US" dirty="0" err="1"/>
              <a:t>EagleEye</a:t>
            </a:r>
            <a:r>
              <a:rPr lang="en-US" dirty="0"/>
              <a:t> services to ECS manually</a:t>
            </a:r>
          </a:p>
        </p:txBody>
      </p:sp>
      <p:pic>
        <p:nvPicPr>
          <p:cNvPr id="4" name="Inhaltsplatzhalter 3">
            <a:extLst>
              <a:ext uri="{FF2B5EF4-FFF2-40B4-BE49-F238E27FC236}">
                <a16:creationId xmlns:a16="http://schemas.microsoft.com/office/drawing/2014/main" xmlns="" id="{B3398ADD-B8E2-464B-AAB2-DC854CE68EA6}"/>
              </a:ext>
            </a:extLst>
          </p:cNvPr>
          <p:cNvPicPr>
            <a:picLocks noGrp="1" noChangeAspect="1"/>
          </p:cNvPicPr>
          <p:nvPr>
            <p:ph idx="1"/>
          </p:nvPr>
        </p:nvPicPr>
        <p:blipFill>
          <a:blip r:embed="rId2"/>
          <a:stretch>
            <a:fillRect/>
          </a:stretch>
        </p:blipFill>
        <p:spPr>
          <a:xfrm>
            <a:off x="891370" y="1780674"/>
            <a:ext cx="10409260" cy="3660399"/>
          </a:xfrm>
          <a:prstGeom prst="rect">
            <a:avLst/>
          </a:prstGeom>
        </p:spPr>
      </p:pic>
    </p:spTree>
    <p:extLst>
      <p:ext uri="{BB962C8B-B14F-4D97-AF65-F5344CB8AC3E}">
        <p14:creationId xmlns:p14="http://schemas.microsoft.com/office/powerpoint/2010/main" val="2889084494"/>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1278A297-FB70-4F04-95D2-F838E68B325B}"/>
              </a:ext>
            </a:extLst>
          </p:cNvPr>
          <p:cNvSpPr>
            <a:spLocks noGrp="1"/>
          </p:cNvSpPr>
          <p:nvPr>
            <p:ph type="title"/>
          </p:nvPr>
        </p:nvSpPr>
        <p:spPr/>
        <p:txBody>
          <a:bodyPr/>
          <a:lstStyle/>
          <a:p>
            <a:r>
              <a:rPr lang="en-US" dirty="0"/>
              <a:t>Deploying the </a:t>
            </a:r>
            <a:r>
              <a:rPr lang="en-US" dirty="0" err="1"/>
              <a:t>EagleEye</a:t>
            </a:r>
            <a:r>
              <a:rPr lang="en-US" dirty="0"/>
              <a:t> services to ECS manually</a:t>
            </a:r>
          </a:p>
        </p:txBody>
      </p:sp>
      <p:pic>
        <p:nvPicPr>
          <p:cNvPr id="4" name="Inhaltsplatzhalter 3">
            <a:extLst>
              <a:ext uri="{FF2B5EF4-FFF2-40B4-BE49-F238E27FC236}">
                <a16:creationId xmlns:a16="http://schemas.microsoft.com/office/drawing/2014/main" xmlns="" id="{E6BB692B-0BEE-438B-A813-2F5DA7D76ECF}"/>
              </a:ext>
            </a:extLst>
          </p:cNvPr>
          <p:cNvPicPr>
            <a:picLocks noGrp="1" noChangeAspect="1"/>
          </p:cNvPicPr>
          <p:nvPr>
            <p:ph idx="1"/>
          </p:nvPr>
        </p:nvPicPr>
        <p:blipFill rotWithShape="1">
          <a:blip r:embed="rId2"/>
          <a:srcRect t="19304"/>
          <a:stretch/>
        </p:blipFill>
        <p:spPr>
          <a:xfrm>
            <a:off x="372283" y="1716505"/>
            <a:ext cx="11447433" cy="4407359"/>
          </a:xfrm>
          <a:prstGeom prst="rect">
            <a:avLst/>
          </a:prstGeom>
        </p:spPr>
      </p:pic>
    </p:spTree>
    <p:extLst>
      <p:ext uri="{BB962C8B-B14F-4D97-AF65-F5344CB8AC3E}">
        <p14:creationId xmlns:p14="http://schemas.microsoft.com/office/powerpoint/2010/main" val="1666631273"/>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nhaltsplatzhalter 3">
            <a:extLst>
              <a:ext uri="{FF2B5EF4-FFF2-40B4-BE49-F238E27FC236}">
                <a16:creationId xmlns:a16="http://schemas.microsoft.com/office/drawing/2014/main" xmlns="" id="{A3BE55D9-4FAF-422F-A6B5-93389A7153E7}"/>
              </a:ext>
            </a:extLst>
          </p:cNvPr>
          <p:cNvPicPr>
            <a:picLocks noGrp="1" noChangeAspect="1"/>
          </p:cNvPicPr>
          <p:nvPr>
            <p:ph idx="1"/>
          </p:nvPr>
        </p:nvPicPr>
        <p:blipFill>
          <a:blip r:embed="rId2"/>
          <a:stretch>
            <a:fillRect/>
          </a:stretch>
        </p:blipFill>
        <p:spPr>
          <a:xfrm>
            <a:off x="3240505" y="0"/>
            <a:ext cx="8951495" cy="6861599"/>
          </a:xfrm>
          <a:prstGeom prst="rect">
            <a:avLst/>
          </a:prstGeom>
        </p:spPr>
      </p:pic>
      <p:sp>
        <p:nvSpPr>
          <p:cNvPr id="2" name="Titel 1">
            <a:extLst>
              <a:ext uri="{FF2B5EF4-FFF2-40B4-BE49-F238E27FC236}">
                <a16:creationId xmlns:a16="http://schemas.microsoft.com/office/drawing/2014/main" xmlns="" id="{E86D8116-124C-4E22-A005-0DDF09CD5546}"/>
              </a:ext>
            </a:extLst>
          </p:cNvPr>
          <p:cNvSpPr>
            <a:spLocks noGrp="1"/>
          </p:cNvSpPr>
          <p:nvPr>
            <p:ph type="title"/>
          </p:nvPr>
        </p:nvSpPr>
        <p:spPr>
          <a:xfrm>
            <a:off x="0" y="256674"/>
            <a:ext cx="3866147" cy="1812758"/>
          </a:xfrm>
        </p:spPr>
        <p:txBody>
          <a:bodyPr>
            <a:normAutofit fontScale="90000"/>
          </a:bodyPr>
          <a:lstStyle/>
          <a:p>
            <a:r>
              <a:rPr lang="en-US" dirty="0"/>
              <a:t>The architecture of a build/deployment pipeline</a:t>
            </a:r>
          </a:p>
        </p:txBody>
      </p:sp>
    </p:spTree>
    <p:extLst>
      <p:ext uri="{BB962C8B-B14F-4D97-AF65-F5344CB8AC3E}">
        <p14:creationId xmlns:p14="http://schemas.microsoft.com/office/powerpoint/2010/main" val="1634150639"/>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9EDEC202-C33A-445B-A3A2-E2B3780EFA32}"/>
              </a:ext>
            </a:extLst>
          </p:cNvPr>
          <p:cNvSpPr>
            <a:spLocks noGrp="1"/>
          </p:cNvSpPr>
          <p:nvPr>
            <p:ph type="title"/>
          </p:nvPr>
        </p:nvSpPr>
        <p:spPr>
          <a:xfrm>
            <a:off x="1206426" y="359474"/>
            <a:ext cx="9601200" cy="637451"/>
          </a:xfrm>
        </p:spPr>
        <p:txBody>
          <a:bodyPr/>
          <a:lstStyle/>
          <a:p>
            <a:r>
              <a:rPr lang="en-US" dirty="0"/>
              <a:t>Your build and deployment pipeline in action</a:t>
            </a:r>
          </a:p>
        </p:txBody>
      </p:sp>
      <p:pic>
        <p:nvPicPr>
          <p:cNvPr id="4" name="Inhaltsplatzhalter 3">
            <a:extLst>
              <a:ext uri="{FF2B5EF4-FFF2-40B4-BE49-F238E27FC236}">
                <a16:creationId xmlns:a16="http://schemas.microsoft.com/office/drawing/2014/main" xmlns="" id="{ADBF0416-2ED3-4AA1-A6E9-24035ED2A5A4}"/>
              </a:ext>
            </a:extLst>
          </p:cNvPr>
          <p:cNvPicPr>
            <a:picLocks noGrp="1" noChangeAspect="1"/>
          </p:cNvPicPr>
          <p:nvPr>
            <p:ph idx="1"/>
          </p:nvPr>
        </p:nvPicPr>
        <p:blipFill>
          <a:blip r:embed="rId2"/>
          <a:stretch>
            <a:fillRect/>
          </a:stretch>
        </p:blipFill>
        <p:spPr>
          <a:xfrm>
            <a:off x="1384373" y="1141304"/>
            <a:ext cx="9423253" cy="5716696"/>
          </a:xfrm>
          <a:prstGeom prst="rect">
            <a:avLst/>
          </a:prstGeom>
        </p:spPr>
      </p:pic>
    </p:spTree>
    <p:extLst>
      <p:ext uri="{BB962C8B-B14F-4D97-AF65-F5344CB8AC3E}">
        <p14:creationId xmlns:p14="http://schemas.microsoft.com/office/powerpoint/2010/main" val="636240750"/>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A38C176B-BCDB-4C8B-BD0B-6E929BCB7E13}"/>
              </a:ext>
            </a:extLst>
          </p:cNvPr>
          <p:cNvSpPr>
            <a:spLocks noGrp="1"/>
          </p:cNvSpPr>
          <p:nvPr>
            <p:ph type="title"/>
          </p:nvPr>
        </p:nvSpPr>
        <p:spPr>
          <a:xfrm>
            <a:off x="1295400" y="503854"/>
            <a:ext cx="9601200" cy="587009"/>
          </a:xfrm>
        </p:spPr>
        <p:txBody>
          <a:bodyPr/>
          <a:lstStyle/>
          <a:p>
            <a:r>
              <a:rPr lang="en-US" dirty="0"/>
              <a:t>Enabling your service to build in Travis CI</a:t>
            </a:r>
          </a:p>
        </p:txBody>
      </p:sp>
      <p:pic>
        <p:nvPicPr>
          <p:cNvPr id="4" name="Inhaltsplatzhalter 3">
            <a:extLst>
              <a:ext uri="{FF2B5EF4-FFF2-40B4-BE49-F238E27FC236}">
                <a16:creationId xmlns:a16="http://schemas.microsoft.com/office/drawing/2014/main" xmlns="" id="{426BBDF5-3B6D-4635-9A58-85020F148D06}"/>
              </a:ext>
            </a:extLst>
          </p:cNvPr>
          <p:cNvPicPr>
            <a:picLocks noGrp="1" noChangeAspect="1"/>
          </p:cNvPicPr>
          <p:nvPr>
            <p:ph idx="1"/>
          </p:nvPr>
        </p:nvPicPr>
        <p:blipFill>
          <a:blip r:embed="rId2"/>
          <a:stretch>
            <a:fillRect/>
          </a:stretch>
        </p:blipFill>
        <p:spPr>
          <a:xfrm>
            <a:off x="319588" y="1270265"/>
            <a:ext cx="11552823" cy="5587735"/>
          </a:xfrm>
          <a:prstGeom prst="rect">
            <a:avLst/>
          </a:prstGeom>
        </p:spPr>
      </p:pic>
    </p:spTree>
    <p:extLst>
      <p:ext uri="{BB962C8B-B14F-4D97-AF65-F5344CB8AC3E}">
        <p14:creationId xmlns:p14="http://schemas.microsoft.com/office/powerpoint/2010/main" val="1307635690"/>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nhaltsplatzhalter 3">
            <a:extLst>
              <a:ext uri="{FF2B5EF4-FFF2-40B4-BE49-F238E27FC236}">
                <a16:creationId xmlns:a16="http://schemas.microsoft.com/office/drawing/2014/main" xmlns="" id="{AA62024B-E6D2-417F-94EB-E6D3ED819E9C}"/>
              </a:ext>
            </a:extLst>
          </p:cNvPr>
          <p:cNvPicPr>
            <a:picLocks noGrp="1" noChangeAspect="1"/>
          </p:cNvPicPr>
          <p:nvPr>
            <p:ph idx="1"/>
          </p:nvPr>
        </p:nvPicPr>
        <p:blipFill rotWithShape="1">
          <a:blip r:embed="rId2"/>
          <a:srcRect b="47373"/>
          <a:stretch/>
        </p:blipFill>
        <p:spPr>
          <a:xfrm>
            <a:off x="538694" y="806388"/>
            <a:ext cx="11114612" cy="4792306"/>
          </a:xfrm>
          <a:prstGeom prst="rect">
            <a:avLst/>
          </a:prstGeom>
        </p:spPr>
      </p:pic>
      <p:sp>
        <p:nvSpPr>
          <p:cNvPr id="5" name="Pfeil: nach rechts 4">
            <a:extLst>
              <a:ext uri="{FF2B5EF4-FFF2-40B4-BE49-F238E27FC236}">
                <a16:creationId xmlns:a16="http://schemas.microsoft.com/office/drawing/2014/main" xmlns="" id="{E5FEE930-0B08-4461-BA9B-0C6887BF03EE}"/>
              </a:ext>
            </a:extLst>
          </p:cNvPr>
          <p:cNvSpPr/>
          <p:nvPr/>
        </p:nvSpPr>
        <p:spPr>
          <a:xfrm>
            <a:off x="10186737" y="5005136"/>
            <a:ext cx="930442" cy="46522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08687372"/>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nhaltsplatzhalter 3">
            <a:extLst>
              <a:ext uri="{FF2B5EF4-FFF2-40B4-BE49-F238E27FC236}">
                <a16:creationId xmlns:a16="http://schemas.microsoft.com/office/drawing/2014/main" xmlns="" id="{F3D3ADF3-A0A8-4CB4-BF5A-BA830ABFFB15}"/>
              </a:ext>
            </a:extLst>
          </p:cNvPr>
          <p:cNvPicPr>
            <a:picLocks noGrp="1" noChangeAspect="1"/>
          </p:cNvPicPr>
          <p:nvPr>
            <p:ph idx="1"/>
          </p:nvPr>
        </p:nvPicPr>
        <p:blipFill rotWithShape="1">
          <a:blip r:embed="rId2"/>
          <a:srcRect t="50725"/>
          <a:stretch/>
        </p:blipFill>
        <p:spPr>
          <a:xfrm>
            <a:off x="433503" y="1143000"/>
            <a:ext cx="11324993" cy="4571999"/>
          </a:xfrm>
          <a:prstGeom prst="rect">
            <a:avLst/>
          </a:prstGeom>
        </p:spPr>
      </p:pic>
    </p:spTree>
    <p:extLst>
      <p:ext uri="{BB962C8B-B14F-4D97-AF65-F5344CB8AC3E}">
        <p14:creationId xmlns:p14="http://schemas.microsoft.com/office/powerpoint/2010/main" val="191444288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766A0B46-A1DC-495C-9483-0AC5D14FD541}"/>
              </a:ext>
            </a:extLst>
          </p:cNvPr>
          <p:cNvSpPr>
            <a:spLocks noGrp="1"/>
          </p:cNvSpPr>
          <p:nvPr>
            <p:ph type="title"/>
          </p:nvPr>
        </p:nvSpPr>
        <p:spPr/>
        <p:txBody>
          <a:bodyPr/>
          <a:lstStyle/>
          <a:p>
            <a:r>
              <a:rPr lang="de-AT" dirty="0"/>
              <a:t>On </a:t>
            </a:r>
            <a:r>
              <a:rPr lang="de-AT" dirty="0" err="1"/>
              <a:t>managing</a:t>
            </a:r>
            <a:r>
              <a:rPr lang="de-AT" dirty="0"/>
              <a:t> </a:t>
            </a:r>
            <a:r>
              <a:rPr lang="de-AT" dirty="0" err="1"/>
              <a:t>configuration</a:t>
            </a:r>
            <a:r>
              <a:rPr lang="de-AT" dirty="0"/>
              <a:t> (and </a:t>
            </a:r>
            <a:r>
              <a:rPr lang="de-AT" dirty="0" err="1"/>
              <a:t>complexity</a:t>
            </a:r>
            <a:r>
              <a:rPr lang="de-AT" dirty="0"/>
              <a:t>)</a:t>
            </a:r>
          </a:p>
        </p:txBody>
      </p:sp>
      <p:pic>
        <p:nvPicPr>
          <p:cNvPr id="4" name="Inhaltsplatzhalter 3">
            <a:extLst>
              <a:ext uri="{FF2B5EF4-FFF2-40B4-BE49-F238E27FC236}">
                <a16:creationId xmlns:a16="http://schemas.microsoft.com/office/drawing/2014/main" xmlns="" id="{2CC8D805-BA98-4668-A94E-E564BD87CEA6}"/>
              </a:ext>
            </a:extLst>
          </p:cNvPr>
          <p:cNvPicPr>
            <a:picLocks noGrp="1" noChangeAspect="1"/>
          </p:cNvPicPr>
          <p:nvPr>
            <p:ph idx="1"/>
          </p:nvPr>
        </p:nvPicPr>
        <p:blipFill>
          <a:blip r:embed="rId2"/>
          <a:stretch>
            <a:fillRect/>
          </a:stretch>
        </p:blipFill>
        <p:spPr>
          <a:xfrm>
            <a:off x="1788925" y="1959429"/>
            <a:ext cx="8614149" cy="3497942"/>
          </a:xfrm>
          <a:prstGeom prst="rect">
            <a:avLst/>
          </a:prstGeom>
        </p:spPr>
      </p:pic>
    </p:spTree>
    <p:extLst>
      <p:ext uri="{BB962C8B-B14F-4D97-AF65-F5344CB8AC3E}">
        <p14:creationId xmlns:p14="http://schemas.microsoft.com/office/powerpoint/2010/main" val="2898294539"/>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88C14A0D-506B-4823-A0F1-D611FFB78D4B}"/>
              </a:ext>
            </a:extLst>
          </p:cNvPr>
          <p:cNvSpPr>
            <a:spLocks noGrp="1"/>
          </p:cNvSpPr>
          <p:nvPr>
            <p:ph type="title"/>
          </p:nvPr>
        </p:nvSpPr>
        <p:spPr>
          <a:xfrm>
            <a:off x="1295399" y="289971"/>
            <a:ext cx="9601200" cy="699305"/>
          </a:xfrm>
        </p:spPr>
        <p:txBody>
          <a:bodyPr/>
          <a:lstStyle/>
          <a:p>
            <a:r>
              <a:rPr lang="en-US" dirty="0"/>
              <a:t>Core build run-time configuration</a:t>
            </a:r>
          </a:p>
        </p:txBody>
      </p:sp>
      <p:pic>
        <p:nvPicPr>
          <p:cNvPr id="4" name="Inhaltsplatzhalter 3">
            <a:extLst>
              <a:ext uri="{FF2B5EF4-FFF2-40B4-BE49-F238E27FC236}">
                <a16:creationId xmlns:a16="http://schemas.microsoft.com/office/drawing/2014/main" xmlns="" id="{68449EB7-D2BB-4190-A563-07140B18249E}"/>
              </a:ext>
            </a:extLst>
          </p:cNvPr>
          <p:cNvPicPr>
            <a:picLocks noGrp="1" noChangeAspect="1"/>
          </p:cNvPicPr>
          <p:nvPr>
            <p:ph idx="1"/>
          </p:nvPr>
        </p:nvPicPr>
        <p:blipFill>
          <a:blip r:embed="rId2"/>
          <a:stretch>
            <a:fillRect/>
          </a:stretch>
        </p:blipFill>
        <p:spPr>
          <a:xfrm>
            <a:off x="1435768" y="989276"/>
            <a:ext cx="9320463" cy="5804283"/>
          </a:xfrm>
          <a:prstGeom prst="rect">
            <a:avLst/>
          </a:prstGeom>
        </p:spPr>
      </p:pic>
    </p:spTree>
    <p:extLst>
      <p:ext uri="{BB962C8B-B14F-4D97-AF65-F5344CB8AC3E}">
        <p14:creationId xmlns:p14="http://schemas.microsoft.com/office/powerpoint/2010/main" val="323726915"/>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6B75660D-CE0C-46A0-9005-89163D6E95DE}"/>
              </a:ext>
            </a:extLst>
          </p:cNvPr>
          <p:cNvSpPr>
            <a:spLocks noGrp="1"/>
          </p:cNvSpPr>
          <p:nvPr>
            <p:ph type="title"/>
          </p:nvPr>
        </p:nvSpPr>
        <p:spPr>
          <a:xfrm>
            <a:off x="1295400" y="503853"/>
            <a:ext cx="9601200" cy="747431"/>
          </a:xfrm>
        </p:spPr>
        <p:txBody>
          <a:bodyPr/>
          <a:lstStyle/>
          <a:p>
            <a:r>
              <a:rPr lang="en-US" dirty="0"/>
              <a:t>Core build run-time configuration</a:t>
            </a:r>
          </a:p>
        </p:txBody>
      </p:sp>
      <p:pic>
        <p:nvPicPr>
          <p:cNvPr id="4" name="Inhaltsplatzhalter 3">
            <a:extLst>
              <a:ext uri="{FF2B5EF4-FFF2-40B4-BE49-F238E27FC236}">
                <a16:creationId xmlns:a16="http://schemas.microsoft.com/office/drawing/2014/main" xmlns="" id="{A8EB2214-5154-4471-9363-C4941C072423}"/>
              </a:ext>
            </a:extLst>
          </p:cNvPr>
          <p:cNvPicPr>
            <a:picLocks noGrp="1" noChangeAspect="1"/>
          </p:cNvPicPr>
          <p:nvPr>
            <p:ph idx="1"/>
          </p:nvPr>
        </p:nvPicPr>
        <p:blipFill>
          <a:blip r:embed="rId2"/>
          <a:stretch>
            <a:fillRect/>
          </a:stretch>
        </p:blipFill>
        <p:spPr>
          <a:xfrm>
            <a:off x="120449" y="1482722"/>
            <a:ext cx="11951101" cy="4641474"/>
          </a:xfrm>
          <a:prstGeom prst="rect">
            <a:avLst/>
          </a:prstGeom>
        </p:spPr>
      </p:pic>
    </p:spTree>
    <p:extLst>
      <p:ext uri="{BB962C8B-B14F-4D97-AF65-F5344CB8AC3E}">
        <p14:creationId xmlns:p14="http://schemas.microsoft.com/office/powerpoint/2010/main" val="590885004"/>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DAA66824-C4C4-453C-A435-3E2D7B4D2E3C}"/>
              </a:ext>
            </a:extLst>
          </p:cNvPr>
          <p:cNvSpPr>
            <a:spLocks noGrp="1"/>
          </p:cNvSpPr>
          <p:nvPr>
            <p:ph type="title"/>
          </p:nvPr>
        </p:nvSpPr>
        <p:spPr/>
        <p:txBody>
          <a:bodyPr/>
          <a:lstStyle/>
          <a:p>
            <a:r>
              <a:rPr lang="en-US"/>
              <a:t>Core build run-time configuration</a:t>
            </a:r>
          </a:p>
        </p:txBody>
      </p:sp>
      <p:pic>
        <p:nvPicPr>
          <p:cNvPr id="4" name="Inhaltsplatzhalter 3">
            <a:extLst>
              <a:ext uri="{FF2B5EF4-FFF2-40B4-BE49-F238E27FC236}">
                <a16:creationId xmlns:a16="http://schemas.microsoft.com/office/drawing/2014/main" xmlns="" id="{6206F05E-FE8D-4C38-BE40-787943D9EBD2}"/>
              </a:ext>
            </a:extLst>
          </p:cNvPr>
          <p:cNvPicPr>
            <a:picLocks noGrp="1" noChangeAspect="1"/>
          </p:cNvPicPr>
          <p:nvPr>
            <p:ph idx="1"/>
          </p:nvPr>
        </p:nvPicPr>
        <p:blipFill>
          <a:blip r:embed="rId2"/>
          <a:stretch>
            <a:fillRect/>
          </a:stretch>
        </p:blipFill>
        <p:spPr>
          <a:xfrm>
            <a:off x="566694" y="1482722"/>
            <a:ext cx="11058611" cy="4726166"/>
          </a:xfrm>
          <a:prstGeom prst="rect">
            <a:avLst/>
          </a:prstGeom>
        </p:spPr>
      </p:pic>
    </p:spTree>
    <p:extLst>
      <p:ext uri="{BB962C8B-B14F-4D97-AF65-F5344CB8AC3E}">
        <p14:creationId xmlns:p14="http://schemas.microsoft.com/office/powerpoint/2010/main" val="541344193"/>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483D9E08-5D44-4B9A-BFA5-B8C352CE41D3}"/>
              </a:ext>
            </a:extLst>
          </p:cNvPr>
          <p:cNvSpPr>
            <a:spLocks noGrp="1"/>
          </p:cNvSpPr>
          <p:nvPr>
            <p:ph type="title"/>
          </p:nvPr>
        </p:nvSpPr>
        <p:spPr/>
        <p:txBody>
          <a:bodyPr/>
          <a:lstStyle/>
          <a:p>
            <a:r>
              <a:rPr lang="en-US" dirty="0"/>
              <a:t>Pre-build tool installations</a:t>
            </a:r>
          </a:p>
        </p:txBody>
      </p:sp>
      <p:pic>
        <p:nvPicPr>
          <p:cNvPr id="4" name="Inhaltsplatzhalter 3">
            <a:extLst>
              <a:ext uri="{FF2B5EF4-FFF2-40B4-BE49-F238E27FC236}">
                <a16:creationId xmlns:a16="http://schemas.microsoft.com/office/drawing/2014/main" xmlns="" id="{23BD73C4-9D8E-420B-ABCE-FA7E3839B1B8}"/>
              </a:ext>
            </a:extLst>
          </p:cNvPr>
          <p:cNvPicPr>
            <a:picLocks noGrp="1" noChangeAspect="1"/>
          </p:cNvPicPr>
          <p:nvPr>
            <p:ph idx="1"/>
          </p:nvPr>
        </p:nvPicPr>
        <p:blipFill>
          <a:blip r:embed="rId2"/>
          <a:stretch>
            <a:fillRect/>
          </a:stretch>
        </p:blipFill>
        <p:spPr>
          <a:xfrm>
            <a:off x="414376" y="1641076"/>
            <a:ext cx="11363247" cy="3575847"/>
          </a:xfrm>
          <a:prstGeom prst="rect">
            <a:avLst/>
          </a:prstGeom>
        </p:spPr>
      </p:pic>
    </p:spTree>
    <p:extLst>
      <p:ext uri="{BB962C8B-B14F-4D97-AF65-F5344CB8AC3E}">
        <p14:creationId xmlns:p14="http://schemas.microsoft.com/office/powerpoint/2010/main" val="1043594572"/>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5BDE5559-483B-4D18-A3A2-C52494F714B9}"/>
              </a:ext>
            </a:extLst>
          </p:cNvPr>
          <p:cNvSpPr>
            <a:spLocks noGrp="1"/>
          </p:cNvSpPr>
          <p:nvPr>
            <p:ph type="title"/>
          </p:nvPr>
        </p:nvSpPr>
        <p:spPr/>
        <p:txBody>
          <a:bodyPr/>
          <a:lstStyle/>
          <a:p>
            <a:r>
              <a:rPr lang="en-US" dirty="0"/>
              <a:t>Executing the build</a:t>
            </a:r>
          </a:p>
        </p:txBody>
      </p:sp>
      <p:pic>
        <p:nvPicPr>
          <p:cNvPr id="4" name="Inhaltsplatzhalter 3">
            <a:extLst>
              <a:ext uri="{FF2B5EF4-FFF2-40B4-BE49-F238E27FC236}">
                <a16:creationId xmlns:a16="http://schemas.microsoft.com/office/drawing/2014/main" xmlns="" id="{BFF3CDB0-7D25-4A8D-8638-2AE56AF5B57A}"/>
              </a:ext>
            </a:extLst>
          </p:cNvPr>
          <p:cNvPicPr>
            <a:picLocks noGrp="1" noChangeAspect="1"/>
          </p:cNvPicPr>
          <p:nvPr>
            <p:ph idx="1"/>
          </p:nvPr>
        </p:nvPicPr>
        <p:blipFill>
          <a:blip r:embed="rId2"/>
          <a:stretch>
            <a:fillRect/>
          </a:stretch>
        </p:blipFill>
        <p:spPr>
          <a:xfrm>
            <a:off x="445402" y="2100367"/>
            <a:ext cx="11301196" cy="2657266"/>
          </a:xfrm>
          <a:prstGeom prst="rect">
            <a:avLst/>
          </a:prstGeom>
        </p:spPr>
      </p:pic>
    </p:spTree>
    <p:extLst>
      <p:ext uri="{BB962C8B-B14F-4D97-AF65-F5344CB8AC3E}">
        <p14:creationId xmlns:p14="http://schemas.microsoft.com/office/powerpoint/2010/main" val="502807943"/>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D5BBED50-294F-4566-AE3E-AF6C20907C0C}"/>
              </a:ext>
            </a:extLst>
          </p:cNvPr>
          <p:cNvSpPr>
            <a:spLocks noGrp="1"/>
          </p:cNvSpPr>
          <p:nvPr>
            <p:ph type="title"/>
          </p:nvPr>
        </p:nvSpPr>
        <p:spPr>
          <a:xfrm>
            <a:off x="1295400" y="503853"/>
            <a:ext cx="9601200" cy="667221"/>
          </a:xfrm>
        </p:spPr>
        <p:txBody>
          <a:bodyPr/>
          <a:lstStyle/>
          <a:p>
            <a:r>
              <a:rPr lang="en-US" dirty="0"/>
              <a:t>Tagging the source control code</a:t>
            </a:r>
          </a:p>
        </p:txBody>
      </p:sp>
      <p:pic>
        <p:nvPicPr>
          <p:cNvPr id="4" name="Inhaltsplatzhalter 3">
            <a:extLst>
              <a:ext uri="{FF2B5EF4-FFF2-40B4-BE49-F238E27FC236}">
                <a16:creationId xmlns:a16="http://schemas.microsoft.com/office/drawing/2014/main" xmlns="" id="{AC025129-6DED-4F63-B33B-87E3EEED3EB1}"/>
              </a:ext>
            </a:extLst>
          </p:cNvPr>
          <p:cNvPicPr>
            <a:picLocks noGrp="1" noChangeAspect="1"/>
          </p:cNvPicPr>
          <p:nvPr>
            <p:ph idx="1"/>
          </p:nvPr>
        </p:nvPicPr>
        <p:blipFill>
          <a:blip r:embed="rId2"/>
          <a:stretch>
            <a:fillRect/>
          </a:stretch>
        </p:blipFill>
        <p:spPr>
          <a:xfrm>
            <a:off x="844288" y="1242597"/>
            <a:ext cx="10503423" cy="5615403"/>
          </a:xfrm>
          <a:prstGeom prst="rect">
            <a:avLst/>
          </a:prstGeom>
        </p:spPr>
      </p:pic>
    </p:spTree>
    <p:extLst>
      <p:ext uri="{BB962C8B-B14F-4D97-AF65-F5344CB8AC3E}">
        <p14:creationId xmlns:p14="http://schemas.microsoft.com/office/powerpoint/2010/main" val="3772654972"/>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E9F4B791-D2E7-47FD-BA02-D8C6E5352D96}"/>
              </a:ext>
            </a:extLst>
          </p:cNvPr>
          <p:cNvSpPr>
            <a:spLocks noGrp="1"/>
          </p:cNvSpPr>
          <p:nvPr>
            <p:ph type="title"/>
          </p:nvPr>
        </p:nvSpPr>
        <p:spPr/>
        <p:txBody>
          <a:bodyPr/>
          <a:lstStyle/>
          <a:p>
            <a:r>
              <a:rPr lang="en-US" dirty="0"/>
              <a:t>Building the microservices and creating the Docker images</a:t>
            </a:r>
          </a:p>
        </p:txBody>
      </p:sp>
      <p:pic>
        <p:nvPicPr>
          <p:cNvPr id="4" name="Inhaltsplatzhalter 3">
            <a:extLst>
              <a:ext uri="{FF2B5EF4-FFF2-40B4-BE49-F238E27FC236}">
                <a16:creationId xmlns:a16="http://schemas.microsoft.com/office/drawing/2014/main" xmlns="" id="{9173370F-EE2D-40A6-B784-4E795CD3525B}"/>
              </a:ext>
            </a:extLst>
          </p:cNvPr>
          <p:cNvPicPr>
            <a:picLocks noGrp="1" noChangeAspect="1"/>
          </p:cNvPicPr>
          <p:nvPr>
            <p:ph idx="1"/>
          </p:nvPr>
        </p:nvPicPr>
        <p:blipFill>
          <a:blip r:embed="rId2"/>
          <a:stretch>
            <a:fillRect/>
          </a:stretch>
        </p:blipFill>
        <p:spPr>
          <a:xfrm>
            <a:off x="660727" y="2447528"/>
            <a:ext cx="10870546" cy="1962944"/>
          </a:xfrm>
          <a:prstGeom prst="rect">
            <a:avLst/>
          </a:prstGeom>
        </p:spPr>
      </p:pic>
    </p:spTree>
    <p:extLst>
      <p:ext uri="{BB962C8B-B14F-4D97-AF65-F5344CB8AC3E}">
        <p14:creationId xmlns:p14="http://schemas.microsoft.com/office/powerpoint/2010/main" val="2871951341"/>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EB2E08A8-B9D5-4744-B661-BEB0B8B32BC4}"/>
              </a:ext>
            </a:extLst>
          </p:cNvPr>
          <p:cNvSpPr>
            <a:spLocks noGrp="1"/>
          </p:cNvSpPr>
          <p:nvPr>
            <p:ph type="title"/>
          </p:nvPr>
        </p:nvSpPr>
        <p:spPr/>
        <p:txBody>
          <a:bodyPr/>
          <a:lstStyle/>
          <a:p>
            <a:r>
              <a:rPr lang="en-US" dirty="0"/>
              <a:t>Pushing the images to Docker Hub</a:t>
            </a:r>
          </a:p>
        </p:txBody>
      </p:sp>
      <p:pic>
        <p:nvPicPr>
          <p:cNvPr id="4" name="Inhaltsplatzhalter 3">
            <a:extLst>
              <a:ext uri="{FF2B5EF4-FFF2-40B4-BE49-F238E27FC236}">
                <a16:creationId xmlns:a16="http://schemas.microsoft.com/office/drawing/2014/main" xmlns="" id="{E2A42FA1-6942-4521-87C7-87EE3352BEFD}"/>
              </a:ext>
            </a:extLst>
          </p:cNvPr>
          <p:cNvPicPr>
            <a:picLocks noGrp="1" noChangeAspect="1"/>
          </p:cNvPicPr>
          <p:nvPr>
            <p:ph idx="1"/>
          </p:nvPr>
        </p:nvPicPr>
        <p:blipFill>
          <a:blip r:embed="rId2"/>
          <a:stretch>
            <a:fillRect/>
          </a:stretch>
        </p:blipFill>
        <p:spPr>
          <a:xfrm>
            <a:off x="1114949" y="1636295"/>
            <a:ext cx="9962102" cy="4064209"/>
          </a:xfrm>
          <a:prstGeom prst="rect">
            <a:avLst/>
          </a:prstGeom>
        </p:spPr>
      </p:pic>
    </p:spTree>
    <p:extLst>
      <p:ext uri="{BB962C8B-B14F-4D97-AF65-F5344CB8AC3E}">
        <p14:creationId xmlns:p14="http://schemas.microsoft.com/office/powerpoint/2010/main" val="2105122266"/>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0AA79AE5-3A43-4BD1-B105-A30EBEA503DE}"/>
              </a:ext>
            </a:extLst>
          </p:cNvPr>
          <p:cNvSpPr>
            <a:spLocks noGrp="1"/>
          </p:cNvSpPr>
          <p:nvPr>
            <p:ph type="title"/>
          </p:nvPr>
        </p:nvSpPr>
        <p:spPr>
          <a:xfrm>
            <a:off x="1295400" y="503853"/>
            <a:ext cx="9601200" cy="747431"/>
          </a:xfrm>
        </p:spPr>
        <p:txBody>
          <a:bodyPr/>
          <a:lstStyle/>
          <a:p>
            <a:r>
              <a:rPr lang="en-US" dirty="0"/>
              <a:t>Starting the services in Amazon ECS</a:t>
            </a:r>
          </a:p>
        </p:txBody>
      </p:sp>
      <p:pic>
        <p:nvPicPr>
          <p:cNvPr id="4" name="Inhaltsplatzhalter 3">
            <a:extLst>
              <a:ext uri="{FF2B5EF4-FFF2-40B4-BE49-F238E27FC236}">
                <a16:creationId xmlns:a16="http://schemas.microsoft.com/office/drawing/2014/main" xmlns="" id="{B2906601-B400-4082-9C08-C8A0CAAFF39D}"/>
              </a:ext>
            </a:extLst>
          </p:cNvPr>
          <p:cNvPicPr>
            <a:picLocks noGrp="1" noChangeAspect="1"/>
          </p:cNvPicPr>
          <p:nvPr>
            <p:ph idx="1"/>
          </p:nvPr>
        </p:nvPicPr>
        <p:blipFill>
          <a:blip r:embed="rId2"/>
          <a:stretch>
            <a:fillRect/>
          </a:stretch>
        </p:blipFill>
        <p:spPr>
          <a:xfrm>
            <a:off x="589954" y="1482722"/>
            <a:ext cx="11012092" cy="4730126"/>
          </a:xfrm>
          <a:prstGeom prst="rect">
            <a:avLst/>
          </a:prstGeom>
        </p:spPr>
      </p:pic>
    </p:spTree>
    <p:extLst>
      <p:ext uri="{BB962C8B-B14F-4D97-AF65-F5344CB8AC3E}">
        <p14:creationId xmlns:p14="http://schemas.microsoft.com/office/powerpoint/2010/main" val="3339344368"/>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nhaltsplatzhalter 3">
            <a:extLst>
              <a:ext uri="{FF2B5EF4-FFF2-40B4-BE49-F238E27FC236}">
                <a16:creationId xmlns:a16="http://schemas.microsoft.com/office/drawing/2014/main" xmlns="" id="{965B6741-9BCC-497D-AD30-D98A2AE35F4C}"/>
              </a:ext>
            </a:extLst>
          </p:cNvPr>
          <p:cNvPicPr>
            <a:picLocks noGrp="1" noChangeAspect="1"/>
          </p:cNvPicPr>
          <p:nvPr>
            <p:ph idx="1"/>
          </p:nvPr>
        </p:nvPicPr>
        <p:blipFill>
          <a:blip r:embed="rId2"/>
          <a:stretch>
            <a:fillRect/>
          </a:stretch>
        </p:blipFill>
        <p:spPr>
          <a:xfrm>
            <a:off x="2951749" y="0"/>
            <a:ext cx="9240251" cy="6883677"/>
          </a:xfrm>
          <a:prstGeom prst="rect">
            <a:avLst/>
          </a:prstGeom>
        </p:spPr>
      </p:pic>
      <p:sp>
        <p:nvSpPr>
          <p:cNvPr id="2" name="Titel 1">
            <a:extLst>
              <a:ext uri="{FF2B5EF4-FFF2-40B4-BE49-F238E27FC236}">
                <a16:creationId xmlns:a16="http://schemas.microsoft.com/office/drawing/2014/main" xmlns="" id="{1020C8DD-B4A7-4E1C-A512-A172CC547160}"/>
              </a:ext>
            </a:extLst>
          </p:cNvPr>
          <p:cNvSpPr>
            <a:spLocks noGrp="1"/>
          </p:cNvSpPr>
          <p:nvPr>
            <p:ph type="title"/>
          </p:nvPr>
        </p:nvSpPr>
        <p:spPr>
          <a:xfrm>
            <a:off x="0" y="320841"/>
            <a:ext cx="3677653" cy="1308905"/>
          </a:xfrm>
        </p:spPr>
        <p:txBody>
          <a:bodyPr/>
          <a:lstStyle/>
          <a:p>
            <a:r>
              <a:rPr lang="en-US" dirty="0"/>
              <a:t>Kicking off the platform tests</a:t>
            </a:r>
          </a:p>
        </p:txBody>
      </p:sp>
    </p:spTree>
    <p:extLst>
      <p:ext uri="{BB962C8B-B14F-4D97-AF65-F5344CB8AC3E}">
        <p14:creationId xmlns:p14="http://schemas.microsoft.com/office/powerpoint/2010/main" val="278802311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5F431258-D4C3-4094-8B30-A39C429BA23D}"/>
              </a:ext>
            </a:extLst>
          </p:cNvPr>
          <p:cNvSpPr>
            <a:spLocks noGrp="1"/>
          </p:cNvSpPr>
          <p:nvPr>
            <p:ph type="title"/>
          </p:nvPr>
        </p:nvSpPr>
        <p:spPr/>
        <p:txBody>
          <a:bodyPr/>
          <a:lstStyle/>
          <a:p>
            <a:r>
              <a:rPr lang="de-AT" dirty="0"/>
              <a:t>On </a:t>
            </a:r>
            <a:r>
              <a:rPr lang="de-AT" dirty="0" err="1"/>
              <a:t>managing</a:t>
            </a:r>
            <a:r>
              <a:rPr lang="de-AT" dirty="0"/>
              <a:t> </a:t>
            </a:r>
            <a:r>
              <a:rPr lang="de-AT" dirty="0" err="1"/>
              <a:t>configuration</a:t>
            </a:r>
            <a:r>
              <a:rPr lang="de-AT" dirty="0"/>
              <a:t> (and </a:t>
            </a:r>
            <a:r>
              <a:rPr lang="de-AT" dirty="0" err="1"/>
              <a:t>complexity</a:t>
            </a:r>
            <a:r>
              <a:rPr lang="de-AT" dirty="0"/>
              <a:t>)</a:t>
            </a:r>
          </a:p>
        </p:txBody>
      </p:sp>
      <p:pic>
        <p:nvPicPr>
          <p:cNvPr id="4" name="Inhaltsplatzhalter 3">
            <a:extLst>
              <a:ext uri="{FF2B5EF4-FFF2-40B4-BE49-F238E27FC236}">
                <a16:creationId xmlns:a16="http://schemas.microsoft.com/office/drawing/2014/main" xmlns="" id="{7D5AF15A-6F7D-4463-BCD0-73FD401B0843}"/>
              </a:ext>
            </a:extLst>
          </p:cNvPr>
          <p:cNvPicPr>
            <a:picLocks noGrp="1" noChangeAspect="1"/>
          </p:cNvPicPr>
          <p:nvPr>
            <p:ph idx="1"/>
          </p:nvPr>
        </p:nvPicPr>
        <p:blipFill>
          <a:blip r:embed="rId2"/>
          <a:stretch>
            <a:fillRect/>
          </a:stretch>
        </p:blipFill>
        <p:spPr>
          <a:xfrm>
            <a:off x="1242097" y="1841241"/>
            <a:ext cx="9712560" cy="679596"/>
          </a:xfrm>
          <a:prstGeom prst="rect">
            <a:avLst/>
          </a:prstGeom>
        </p:spPr>
      </p:pic>
      <p:pic>
        <p:nvPicPr>
          <p:cNvPr id="5" name="Grafik 4">
            <a:extLst>
              <a:ext uri="{FF2B5EF4-FFF2-40B4-BE49-F238E27FC236}">
                <a16:creationId xmlns:a16="http://schemas.microsoft.com/office/drawing/2014/main" xmlns="" id="{0581851C-92EF-490D-A479-1CDCFD178A99}"/>
              </a:ext>
            </a:extLst>
          </p:cNvPr>
          <p:cNvPicPr>
            <a:picLocks noChangeAspect="1"/>
          </p:cNvPicPr>
          <p:nvPr/>
        </p:nvPicPr>
        <p:blipFill>
          <a:blip r:embed="rId3"/>
          <a:stretch>
            <a:fillRect/>
          </a:stretch>
        </p:blipFill>
        <p:spPr>
          <a:xfrm>
            <a:off x="1715534" y="2695009"/>
            <a:ext cx="8760932" cy="2592646"/>
          </a:xfrm>
          <a:prstGeom prst="rect">
            <a:avLst/>
          </a:prstGeom>
        </p:spPr>
      </p:pic>
    </p:spTree>
    <p:extLst>
      <p:ext uri="{BB962C8B-B14F-4D97-AF65-F5344CB8AC3E}">
        <p14:creationId xmlns:p14="http://schemas.microsoft.com/office/powerpoint/2010/main" val="26610330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53801120-EA98-4F30-952E-94735C83481D}"/>
              </a:ext>
            </a:extLst>
          </p:cNvPr>
          <p:cNvSpPr>
            <a:spLocks noGrp="1"/>
          </p:cNvSpPr>
          <p:nvPr>
            <p:ph type="title"/>
          </p:nvPr>
        </p:nvSpPr>
        <p:spPr/>
        <p:txBody>
          <a:bodyPr/>
          <a:lstStyle/>
          <a:p>
            <a:r>
              <a:rPr lang="de-AT" dirty="0"/>
              <a:t>Microservice </a:t>
            </a:r>
            <a:r>
              <a:rPr lang="de-AT" dirty="0" err="1"/>
              <a:t>lifecycle</a:t>
            </a:r>
            <a:endParaRPr lang="de-AT" dirty="0"/>
          </a:p>
        </p:txBody>
      </p:sp>
      <p:pic>
        <p:nvPicPr>
          <p:cNvPr id="4" name="Inhaltsplatzhalter 3">
            <a:extLst>
              <a:ext uri="{FF2B5EF4-FFF2-40B4-BE49-F238E27FC236}">
                <a16:creationId xmlns:a16="http://schemas.microsoft.com/office/drawing/2014/main" xmlns="" id="{7A7CE474-8018-4A20-ACDF-63A570016C6B}"/>
              </a:ext>
            </a:extLst>
          </p:cNvPr>
          <p:cNvPicPr>
            <a:picLocks noGrp="1" noChangeAspect="1"/>
          </p:cNvPicPr>
          <p:nvPr>
            <p:ph idx="1"/>
          </p:nvPr>
        </p:nvPicPr>
        <p:blipFill>
          <a:blip r:embed="rId2"/>
          <a:stretch>
            <a:fillRect/>
          </a:stretch>
        </p:blipFill>
        <p:spPr>
          <a:xfrm>
            <a:off x="1356859" y="1637267"/>
            <a:ext cx="9478282" cy="4394893"/>
          </a:xfrm>
          <a:prstGeom prst="rect">
            <a:avLst/>
          </a:prstGeom>
        </p:spPr>
      </p:pic>
    </p:spTree>
    <p:extLst>
      <p:ext uri="{BB962C8B-B14F-4D97-AF65-F5344CB8AC3E}">
        <p14:creationId xmlns:p14="http://schemas.microsoft.com/office/powerpoint/2010/main" val="320794495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7D9BDB57-6B14-497C-8A11-A0C98B6EC5AA}"/>
              </a:ext>
            </a:extLst>
          </p:cNvPr>
          <p:cNvSpPr>
            <a:spLocks noGrp="1"/>
          </p:cNvSpPr>
          <p:nvPr>
            <p:ph type="title"/>
          </p:nvPr>
        </p:nvSpPr>
        <p:spPr/>
        <p:txBody>
          <a:bodyPr/>
          <a:lstStyle/>
          <a:p>
            <a:r>
              <a:rPr lang="de-AT" dirty="0" err="1"/>
              <a:t>Configuration</a:t>
            </a:r>
            <a:r>
              <a:rPr lang="de-AT" dirty="0"/>
              <a:t> </a:t>
            </a:r>
            <a:r>
              <a:rPr lang="de-AT" dirty="0" err="1"/>
              <a:t>management</a:t>
            </a:r>
            <a:r>
              <a:rPr lang="de-AT" dirty="0"/>
              <a:t> </a:t>
            </a:r>
            <a:r>
              <a:rPr lang="de-AT" dirty="0" err="1"/>
              <a:t>conceptual</a:t>
            </a:r>
            <a:r>
              <a:rPr lang="de-AT" dirty="0"/>
              <a:t> </a:t>
            </a:r>
            <a:r>
              <a:rPr lang="de-AT" dirty="0" err="1"/>
              <a:t>architecture</a:t>
            </a:r>
            <a:endParaRPr lang="de-AT" dirty="0"/>
          </a:p>
        </p:txBody>
      </p:sp>
      <p:pic>
        <p:nvPicPr>
          <p:cNvPr id="4" name="Inhaltsplatzhalter 3">
            <a:extLst>
              <a:ext uri="{FF2B5EF4-FFF2-40B4-BE49-F238E27FC236}">
                <a16:creationId xmlns:a16="http://schemas.microsoft.com/office/drawing/2014/main" xmlns="" id="{9AC484F3-20F5-4FA6-948E-803C820F159C}"/>
              </a:ext>
            </a:extLst>
          </p:cNvPr>
          <p:cNvPicPr>
            <a:picLocks noGrp="1" noChangeAspect="1"/>
          </p:cNvPicPr>
          <p:nvPr>
            <p:ph idx="1"/>
          </p:nvPr>
        </p:nvPicPr>
        <p:blipFill>
          <a:blip r:embed="rId2"/>
          <a:stretch>
            <a:fillRect/>
          </a:stretch>
        </p:blipFill>
        <p:spPr>
          <a:xfrm>
            <a:off x="2305932" y="1482722"/>
            <a:ext cx="7580136" cy="5057264"/>
          </a:xfrm>
          <a:prstGeom prst="rect">
            <a:avLst/>
          </a:prstGeom>
        </p:spPr>
      </p:pic>
    </p:spTree>
    <p:extLst>
      <p:ext uri="{BB962C8B-B14F-4D97-AF65-F5344CB8AC3E}">
        <p14:creationId xmlns:p14="http://schemas.microsoft.com/office/powerpoint/2010/main" val="424476432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4F3C0953-8B94-448F-A281-DC0841FB2270}"/>
              </a:ext>
            </a:extLst>
          </p:cNvPr>
          <p:cNvSpPr>
            <a:spLocks noGrp="1"/>
          </p:cNvSpPr>
          <p:nvPr>
            <p:ph type="title"/>
          </p:nvPr>
        </p:nvSpPr>
        <p:spPr>
          <a:xfrm>
            <a:off x="362857" y="503853"/>
            <a:ext cx="10533743" cy="1252376"/>
          </a:xfrm>
        </p:spPr>
        <p:txBody>
          <a:bodyPr/>
          <a:lstStyle/>
          <a:p>
            <a:r>
              <a:rPr lang="de-AT" dirty="0"/>
              <a:t>Implementation </a:t>
            </a:r>
            <a:br>
              <a:rPr lang="de-AT" dirty="0"/>
            </a:br>
            <a:r>
              <a:rPr lang="de-AT" dirty="0" err="1"/>
              <a:t>choices</a:t>
            </a:r>
            <a:endParaRPr lang="de-AT" dirty="0"/>
          </a:p>
        </p:txBody>
      </p:sp>
      <p:pic>
        <p:nvPicPr>
          <p:cNvPr id="4" name="Inhaltsplatzhalter 3">
            <a:extLst>
              <a:ext uri="{FF2B5EF4-FFF2-40B4-BE49-F238E27FC236}">
                <a16:creationId xmlns:a16="http://schemas.microsoft.com/office/drawing/2014/main" xmlns="" id="{AE153B6E-0BF5-4773-9F36-C6606B768F86}"/>
              </a:ext>
            </a:extLst>
          </p:cNvPr>
          <p:cNvPicPr>
            <a:picLocks noGrp="1" noChangeAspect="1"/>
          </p:cNvPicPr>
          <p:nvPr>
            <p:ph idx="1"/>
          </p:nvPr>
        </p:nvPicPr>
        <p:blipFill>
          <a:blip r:embed="rId2"/>
          <a:stretch>
            <a:fillRect/>
          </a:stretch>
        </p:blipFill>
        <p:spPr>
          <a:xfrm>
            <a:off x="3991429" y="0"/>
            <a:ext cx="8200571" cy="6858000"/>
          </a:xfrm>
          <a:prstGeom prst="rect">
            <a:avLst/>
          </a:prstGeom>
        </p:spPr>
      </p:pic>
      <p:sp>
        <p:nvSpPr>
          <p:cNvPr id="5" name="Textfeld 4">
            <a:extLst>
              <a:ext uri="{FF2B5EF4-FFF2-40B4-BE49-F238E27FC236}">
                <a16:creationId xmlns:a16="http://schemas.microsoft.com/office/drawing/2014/main" xmlns="" id="{B9493A45-4EFB-42B7-B7E6-C030C463BC4D}"/>
              </a:ext>
            </a:extLst>
          </p:cNvPr>
          <p:cNvSpPr txBox="1"/>
          <p:nvPr/>
        </p:nvSpPr>
        <p:spPr>
          <a:xfrm>
            <a:off x="29028" y="4680408"/>
            <a:ext cx="3976915" cy="923330"/>
          </a:xfrm>
          <a:prstGeom prst="rect">
            <a:avLst/>
          </a:prstGeom>
          <a:noFill/>
        </p:spPr>
        <p:txBody>
          <a:bodyPr wrap="square" rtlCol="0">
            <a:spAutoFit/>
          </a:bodyPr>
          <a:lstStyle/>
          <a:p>
            <a:r>
              <a:rPr lang="de-AT" dirty="0"/>
              <a:t>In </a:t>
            </a:r>
            <a:r>
              <a:rPr lang="de-AT" dirty="0" err="1"/>
              <a:t>the</a:t>
            </a:r>
            <a:r>
              <a:rPr lang="de-AT" dirty="0"/>
              <a:t> </a:t>
            </a:r>
            <a:r>
              <a:rPr lang="de-AT" dirty="0" err="1"/>
              <a:t>following</a:t>
            </a:r>
            <a:r>
              <a:rPr lang="de-AT" dirty="0"/>
              <a:t> </a:t>
            </a:r>
            <a:r>
              <a:rPr lang="de-AT" dirty="0" err="1"/>
              <a:t>example</a:t>
            </a:r>
            <a:r>
              <a:rPr lang="de-AT" dirty="0"/>
              <a:t> </a:t>
            </a:r>
            <a:r>
              <a:rPr lang="de-AT" dirty="0" err="1"/>
              <a:t>we</a:t>
            </a:r>
            <a:r>
              <a:rPr lang="de-AT" dirty="0"/>
              <a:t> </a:t>
            </a:r>
            <a:r>
              <a:rPr lang="de-AT" dirty="0" err="1"/>
              <a:t>use</a:t>
            </a:r>
            <a:r>
              <a:rPr lang="de-AT" dirty="0"/>
              <a:t> </a:t>
            </a:r>
            <a:r>
              <a:rPr lang="de-AT" dirty="0" err="1"/>
              <a:t>the</a:t>
            </a:r>
            <a:r>
              <a:rPr lang="de-AT" dirty="0"/>
              <a:t>: Spring Cloud </a:t>
            </a:r>
            <a:r>
              <a:rPr lang="de-AT" dirty="0" err="1"/>
              <a:t>configuration</a:t>
            </a:r>
            <a:r>
              <a:rPr lang="de-AT" dirty="0"/>
              <a:t> </a:t>
            </a:r>
            <a:r>
              <a:rPr lang="de-AT" dirty="0" err="1"/>
              <a:t>server</a:t>
            </a:r>
            <a:r>
              <a:rPr lang="de-AT" dirty="0"/>
              <a:t> </a:t>
            </a:r>
            <a:r>
              <a:rPr lang="de-AT" dirty="0" err="1"/>
              <a:t>project</a:t>
            </a:r>
            <a:endParaRPr lang="de-AT" dirty="0"/>
          </a:p>
        </p:txBody>
      </p:sp>
      <p:sp>
        <p:nvSpPr>
          <p:cNvPr id="6" name="Pfeil: nach rechts 5">
            <a:extLst>
              <a:ext uri="{FF2B5EF4-FFF2-40B4-BE49-F238E27FC236}">
                <a16:creationId xmlns:a16="http://schemas.microsoft.com/office/drawing/2014/main" xmlns="" id="{31212B2A-CAD6-4C6A-BD48-1CE0DE13609E}"/>
              </a:ext>
            </a:extLst>
          </p:cNvPr>
          <p:cNvSpPr/>
          <p:nvPr/>
        </p:nvSpPr>
        <p:spPr>
          <a:xfrm>
            <a:off x="2322286" y="5544457"/>
            <a:ext cx="1669143" cy="49037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33735264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E37AC127-3818-4624-8DD8-EE12AF821E2C}"/>
              </a:ext>
            </a:extLst>
          </p:cNvPr>
          <p:cNvSpPr>
            <a:spLocks noGrp="1"/>
          </p:cNvSpPr>
          <p:nvPr>
            <p:ph type="title"/>
          </p:nvPr>
        </p:nvSpPr>
        <p:spPr>
          <a:xfrm>
            <a:off x="1045029" y="503853"/>
            <a:ext cx="9851571" cy="978869"/>
          </a:xfrm>
        </p:spPr>
        <p:txBody>
          <a:bodyPr/>
          <a:lstStyle/>
          <a:p>
            <a:r>
              <a:rPr lang="de-AT" dirty="0"/>
              <a:t>Building </a:t>
            </a:r>
            <a:r>
              <a:rPr lang="de-AT" dirty="0" err="1"/>
              <a:t>your</a:t>
            </a:r>
            <a:r>
              <a:rPr lang="de-AT" dirty="0"/>
              <a:t> Spring Cloud </a:t>
            </a:r>
            <a:r>
              <a:rPr lang="de-AT" dirty="0" err="1"/>
              <a:t>configuration</a:t>
            </a:r>
            <a:r>
              <a:rPr lang="de-AT" dirty="0"/>
              <a:t> </a:t>
            </a:r>
            <a:r>
              <a:rPr lang="de-AT" dirty="0" err="1"/>
              <a:t>server</a:t>
            </a:r>
            <a:endParaRPr lang="de-AT" dirty="0"/>
          </a:p>
        </p:txBody>
      </p:sp>
      <p:pic>
        <p:nvPicPr>
          <p:cNvPr id="4" name="Inhaltsplatzhalter 3">
            <a:extLst>
              <a:ext uri="{FF2B5EF4-FFF2-40B4-BE49-F238E27FC236}">
                <a16:creationId xmlns:a16="http://schemas.microsoft.com/office/drawing/2014/main" xmlns="" id="{6FC2F410-C47D-4A65-9386-E7432678D069}"/>
              </a:ext>
            </a:extLst>
          </p:cNvPr>
          <p:cNvPicPr>
            <a:picLocks noGrp="1" noChangeAspect="1"/>
          </p:cNvPicPr>
          <p:nvPr>
            <p:ph idx="1"/>
          </p:nvPr>
        </p:nvPicPr>
        <p:blipFill>
          <a:blip r:embed="rId2"/>
          <a:stretch>
            <a:fillRect/>
          </a:stretch>
        </p:blipFill>
        <p:spPr>
          <a:xfrm>
            <a:off x="2427628" y="1544408"/>
            <a:ext cx="7336744" cy="4550943"/>
          </a:xfrm>
          <a:prstGeom prst="rect">
            <a:avLst/>
          </a:prstGeom>
        </p:spPr>
      </p:pic>
      <p:sp>
        <p:nvSpPr>
          <p:cNvPr id="5" name="Pfeil: nach rechts 4">
            <a:extLst>
              <a:ext uri="{FF2B5EF4-FFF2-40B4-BE49-F238E27FC236}">
                <a16:creationId xmlns:a16="http://schemas.microsoft.com/office/drawing/2014/main" xmlns="" id="{E38D674D-F806-4683-B12E-BF4CEBD48166}"/>
              </a:ext>
            </a:extLst>
          </p:cNvPr>
          <p:cNvSpPr/>
          <p:nvPr/>
        </p:nvSpPr>
        <p:spPr>
          <a:xfrm>
            <a:off x="9938657" y="5544457"/>
            <a:ext cx="1915886" cy="44268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71638340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nhaltsplatzhalter 3">
            <a:extLst>
              <a:ext uri="{FF2B5EF4-FFF2-40B4-BE49-F238E27FC236}">
                <a16:creationId xmlns:a16="http://schemas.microsoft.com/office/drawing/2014/main" xmlns="" id="{983096B4-72CC-4075-9CCE-D02797F16F11}"/>
              </a:ext>
            </a:extLst>
          </p:cNvPr>
          <p:cNvPicPr>
            <a:picLocks noGrp="1" noChangeAspect="1"/>
          </p:cNvPicPr>
          <p:nvPr>
            <p:ph idx="1"/>
          </p:nvPr>
        </p:nvPicPr>
        <p:blipFill>
          <a:blip r:embed="rId2"/>
          <a:stretch>
            <a:fillRect/>
          </a:stretch>
        </p:blipFill>
        <p:spPr>
          <a:xfrm>
            <a:off x="2441173" y="0"/>
            <a:ext cx="7309653" cy="6858000"/>
          </a:xfrm>
          <a:prstGeom prst="rect">
            <a:avLst/>
          </a:prstGeom>
        </p:spPr>
      </p:pic>
    </p:spTree>
    <p:extLst>
      <p:ext uri="{BB962C8B-B14F-4D97-AF65-F5344CB8AC3E}">
        <p14:creationId xmlns:p14="http://schemas.microsoft.com/office/powerpoint/2010/main" val="34154631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xmlns="" id="{29711F54-F37F-431B-BC8D-6C70062EB8A7}"/>
              </a:ext>
            </a:extLst>
          </p:cNvPr>
          <p:cNvSpPr>
            <a:spLocks noGrp="1"/>
          </p:cNvSpPr>
          <p:nvPr>
            <p:ph type="ctrTitle"/>
          </p:nvPr>
        </p:nvSpPr>
        <p:spPr/>
        <p:txBody>
          <a:bodyPr>
            <a:normAutofit/>
          </a:bodyPr>
          <a:lstStyle/>
          <a:p>
            <a:pPr>
              <a:lnSpc>
                <a:spcPct val="100000"/>
              </a:lnSpc>
            </a:pPr>
            <a:r>
              <a:rPr lang="de-AT" sz="6600" dirty="0"/>
              <a:t>Building </a:t>
            </a:r>
            <a:r>
              <a:rPr lang="de-AT" sz="6600" dirty="0" err="1"/>
              <a:t>microservices</a:t>
            </a:r>
            <a:r>
              <a:rPr lang="de-AT" sz="6600" dirty="0"/>
              <a:t> </a:t>
            </a:r>
            <a:br>
              <a:rPr lang="de-AT" sz="6600" dirty="0"/>
            </a:br>
            <a:r>
              <a:rPr lang="de-AT" sz="6600" dirty="0" err="1"/>
              <a:t>with</a:t>
            </a:r>
            <a:r>
              <a:rPr lang="de-AT" sz="6600" dirty="0"/>
              <a:t> Spring Boot</a:t>
            </a:r>
          </a:p>
        </p:txBody>
      </p:sp>
      <p:sp>
        <p:nvSpPr>
          <p:cNvPr id="5" name="Untertitel 4">
            <a:extLst>
              <a:ext uri="{FF2B5EF4-FFF2-40B4-BE49-F238E27FC236}">
                <a16:creationId xmlns:a16="http://schemas.microsoft.com/office/drawing/2014/main" xmlns="" id="{ABD9948A-774E-4399-BC70-266446F40993}"/>
              </a:ext>
            </a:extLst>
          </p:cNvPr>
          <p:cNvSpPr>
            <a:spLocks noGrp="1"/>
          </p:cNvSpPr>
          <p:nvPr>
            <p:ph type="subTitle" idx="1"/>
          </p:nvPr>
        </p:nvSpPr>
        <p:spPr/>
        <p:txBody>
          <a:bodyPr/>
          <a:lstStyle/>
          <a:p>
            <a:endParaRPr lang="de-AT" dirty="0"/>
          </a:p>
        </p:txBody>
      </p:sp>
    </p:spTree>
    <p:extLst>
      <p:ext uri="{BB962C8B-B14F-4D97-AF65-F5344CB8AC3E}">
        <p14:creationId xmlns:p14="http://schemas.microsoft.com/office/powerpoint/2010/main" val="308068010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C44C918C-4F7D-4201-8086-27845AB529F0}"/>
              </a:ext>
            </a:extLst>
          </p:cNvPr>
          <p:cNvSpPr>
            <a:spLocks noGrp="1"/>
          </p:cNvSpPr>
          <p:nvPr>
            <p:ph type="title"/>
          </p:nvPr>
        </p:nvSpPr>
        <p:spPr/>
        <p:txBody>
          <a:bodyPr/>
          <a:lstStyle/>
          <a:p>
            <a:r>
              <a:rPr lang="en-US" dirty="0"/>
              <a:t>Building our Spring Cloud configuration server</a:t>
            </a:r>
            <a:endParaRPr lang="de-AT" dirty="0"/>
          </a:p>
        </p:txBody>
      </p:sp>
      <p:pic>
        <p:nvPicPr>
          <p:cNvPr id="4" name="Inhaltsplatzhalter 3">
            <a:extLst>
              <a:ext uri="{FF2B5EF4-FFF2-40B4-BE49-F238E27FC236}">
                <a16:creationId xmlns:a16="http://schemas.microsoft.com/office/drawing/2014/main" xmlns="" id="{A1C83545-39EA-4B3E-A4EA-3278ACC6A870}"/>
              </a:ext>
            </a:extLst>
          </p:cNvPr>
          <p:cNvPicPr>
            <a:picLocks noGrp="1" noChangeAspect="1"/>
          </p:cNvPicPr>
          <p:nvPr>
            <p:ph idx="1"/>
          </p:nvPr>
        </p:nvPicPr>
        <p:blipFill>
          <a:blip r:embed="rId2"/>
          <a:stretch>
            <a:fillRect/>
          </a:stretch>
        </p:blipFill>
        <p:spPr>
          <a:xfrm>
            <a:off x="2501413" y="1753495"/>
            <a:ext cx="7189173" cy="4600652"/>
          </a:xfrm>
          <a:prstGeom prst="rect">
            <a:avLst/>
          </a:prstGeom>
        </p:spPr>
      </p:pic>
    </p:spTree>
    <p:extLst>
      <p:ext uri="{BB962C8B-B14F-4D97-AF65-F5344CB8AC3E}">
        <p14:creationId xmlns:p14="http://schemas.microsoft.com/office/powerpoint/2010/main" val="95863814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40F52ED6-5A77-4F78-866A-B9CBA5DBB598}"/>
              </a:ext>
            </a:extLst>
          </p:cNvPr>
          <p:cNvSpPr>
            <a:spLocks noGrp="1"/>
          </p:cNvSpPr>
          <p:nvPr>
            <p:ph type="title"/>
          </p:nvPr>
        </p:nvSpPr>
        <p:spPr/>
        <p:txBody>
          <a:bodyPr/>
          <a:lstStyle/>
          <a:p>
            <a:r>
              <a:rPr lang="de-AT" dirty="0"/>
              <a:t>Setting </a:t>
            </a:r>
            <a:r>
              <a:rPr lang="de-AT" dirty="0" err="1"/>
              <a:t>up</a:t>
            </a:r>
            <a:r>
              <a:rPr lang="de-AT" dirty="0"/>
              <a:t> </a:t>
            </a:r>
            <a:r>
              <a:rPr lang="de-AT" dirty="0" err="1"/>
              <a:t>the</a:t>
            </a:r>
            <a:r>
              <a:rPr lang="de-AT" dirty="0"/>
              <a:t> Spring Cloud </a:t>
            </a:r>
            <a:r>
              <a:rPr lang="de-AT" dirty="0" err="1"/>
              <a:t>Config</a:t>
            </a:r>
            <a:r>
              <a:rPr lang="de-AT" dirty="0"/>
              <a:t> Bootstrap </a:t>
            </a:r>
            <a:r>
              <a:rPr lang="de-AT" dirty="0" err="1"/>
              <a:t>class</a:t>
            </a:r>
            <a:endParaRPr lang="de-AT" dirty="0"/>
          </a:p>
        </p:txBody>
      </p:sp>
      <p:pic>
        <p:nvPicPr>
          <p:cNvPr id="4" name="Inhaltsplatzhalter 3">
            <a:extLst>
              <a:ext uri="{FF2B5EF4-FFF2-40B4-BE49-F238E27FC236}">
                <a16:creationId xmlns:a16="http://schemas.microsoft.com/office/drawing/2014/main" xmlns="" id="{784C3177-6667-4432-BEF7-048591FB762D}"/>
              </a:ext>
            </a:extLst>
          </p:cNvPr>
          <p:cNvPicPr>
            <a:picLocks noGrp="1" noChangeAspect="1"/>
          </p:cNvPicPr>
          <p:nvPr>
            <p:ph idx="1"/>
          </p:nvPr>
        </p:nvPicPr>
        <p:blipFill>
          <a:blip r:embed="rId2"/>
          <a:stretch>
            <a:fillRect/>
          </a:stretch>
        </p:blipFill>
        <p:spPr>
          <a:xfrm>
            <a:off x="1971076" y="1745103"/>
            <a:ext cx="8249848" cy="5112897"/>
          </a:xfrm>
          <a:prstGeom prst="rect">
            <a:avLst/>
          </a:prstGeom>
        </p:spPr>
      </p:pic>
    </p:spTree>
    <p:extLst>
      <p:ext uri="{BB962C8B-B14F-4D97-AF65-F5344CB8AC3E}">
        <p14:creationId xmlns:p14="http://schemas.microsoft.com/office/powerpoint/2010/main" val="171365284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272B652B-3314-4C05-A179-BB00297AFCF6}"/>
              </a:ext>
            </a:extLst>
          </p:cNvPr>
          <p:cNvSpPr>
            <a:spLocks noGrp="1"/>
          </p:cNvSpPr>
          <p:nvPr>
            <p:ph type="title"/>
          </p:nvPr>
        </p:nvSpPr>
        <p:spPr/>
        <p:txBody>
          <a:bodyPr/>
          <a:lstStyle/>
          <a:p>
            <a:r>
              <a:rPr lang="de-AT" dirty="0" err="1"/>
              <a:t>Using</a:t>
            </a:r>
            <a:r>
              <a:rPr lang="de-AT" dirty="0"/>
              <a:t> Spring Cloud </a:t>
            </a:r>
            <a:r>
              <a:rPr lang="de-AT" dirty="0" err="1"/>
              <a:t>configuration</a:t>
            </a:r>
            <a:r>
              <a:rPr lang="de-AT" dirty="0"/>
              <a:t> </a:t>
            </a:r>
            <a:r>
              <a:rPr lang="de-AT" dirty="0" err="1"/>
              <a:t>server</a:t>
            </a:r>
            <a:r>
              <a:rPr lang="de-AT" dirty="0"/>
              <a:t> </a:t>
            </a:r>
            <a:r>
              <a:rPr lang="de-AT" dirty="0" err="1"/>
              <a:t>with</a:t>
            </a:r>
            <a:r>
              <a:rPr lang="de-AT" dirty="0"/>
              <a:t> </a:t>
            </a:r>
            <a:r>
              <a:rPr lang="de-AT" dirty="0" err="1"/>
              <a:t>the</a:t>
            </a:r>
            <a:r>
              <a:rPr lang="de-AT" dirty="0"/>
              <a:t> </a:t>
            </a:r>
            <a:r>
              <a:rPr lang="de-AT" dirty="0" err="1"/>
              <a:t>filesystem</a:t>
            </a:r>
            <a:endParaRPr lang="de-AT" dirty="0"/>
          </a:p>
        </p:txBody>
      </p:sp>
      <p:pic>
        <p:nvPicPr>
          <p:cNvPr id="4" name="Inhaltsplatzhalter 3">
            <a:extLst>
              <a:ext uri="{FF2B5EF4-FFF2-40B4-BE49-F238E27FC236}">
                <a16:creationId xmlns:a16="http://schemas.microsoft.com/office/drawing/2014/main" xmlns="" id="{CA8890E8-26FE-456D-BD97-27F81AE8637F}"/>
              </a:ext>
            </a:extLst>
          </p:cNvPr>
          <p:cNvPicPr>
            <a:picLocks noGrp="1" noChangeAspect="1"/>
          </p:cNvPicPr>
          <p:nvPr>
            <p:ph idx="1"/>
          </p:nvPr>
        </p:nvPicPr>
        <p:blipFill>
          <a:blip r:embed="rId2"/>
          <a:stretch>
            <a:fillRect/>
          </a:stretch>
        </p:blipFill>
        <p:spPr>
          <a:xfrm>
            <a:off x="1295400" y="1722799"/>
            <a:ext cx="9601199" cy="3412401"/>
          </a:xfrm>
          <a:prstGeom prst="rect">
            <a:avLst/>
          </a:prstGeom>
        </p:spPr>
      </p:pic>
    </p:spTree>
    <p:extLst>
      <p:ext uri="{BB962C8B-B14F-4D97-AF65-F5344CB8AC3E}">
        <p14:creationId xmlns:p14="http://schemas.microsoft.com/office/powerpoint/2010/main" val="98116889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B5311136-2D56-42DD-8D34-51D1F8F8D34C}"/>
              </a:ext>
            </a:extLst>
          </p:cNvPr>
          <p:cNvSpPr>
            <a:spLocks noGrp="1"/>
          </p:cNvSpPr>
          <p:nvPr>
            <p:ph type="title"/>
          </p:nvPr>
        </p:nvSpPr>
        <p:spPr>
          <a:xfrm>
            <a:off x="1295400" y="246744"/>
            <a:ext cx="9601200" cy="1087706"/>
          </a:xfrm>
        </p:spPr>
        <p:txBody>
          <a:bodyPr/>
          <a:lstStyle/>
          <a:p>
            <a:r>
              <a:rPr lang="de-AT" dirty="0" err="1"/>
              <a:t>Using</a:t>
            </a:r>
            <a:r>
              <a:rPr lang="de-AT" dirty="0"/>
              <a:t> Spring Cloud </a:t>
            </a:r>
            <a:r>
              <a:rPr lang="de-AT" dirty="0" err="1"/>
              <a:t>configuration</a:t>
            </a:r>
            <a:r>
              <a:rPr lang="de-AT" dirty="0"/>
              <a:t> </a:t>
            </a:r>
            <a:r>
              <a:rPr lang="de-AT" dirty="0" err="1"/>
              <a:t>server</a:t>
            </a:r>
            <a:r>
              <a:rPr lang="de-AT" dirty="0"/>
              <a:t> </a:t>
            </a:r>
            <a:r>
              <a:rPr lang="de-AT" dirty="0" err="1"/>
              <a:t>with</a:t>
            </a:r>
            <a:r>
              <a:rPr lang="de-AT" dirty="0"/>
              <a:t> </a:t>
            </a:r>
            <a:r>
              <a:rPr lang="de-AT" dirty="0" err="1"/>
              <a:t>the</a:t>
            </a:r>
            <a:r>
              <a:rPr lang="de-AT" dirty="0"/>
              <a:t> </a:t>
            </a:r>
            <a:r>
              <a:rPr lang="de-AT" dirty="0" err="1"/>
              <a:t>filesystem</a:t>
            </a:r>
            <a:endParaRPr lang="de-AT" dirty="0"/>
          </a:p>
        </p:txBody>
      </p:sp>
      <p:pic>
        <p:nvPicPr>
          <p:cNvPr id="4" name="Inhaltsplatzhalter 3">
            <a:extLst>
              <a:ext uri="{FF2B5EF4-FFF2-40B4-BE49-F238E27FC236}">
                <a16:creationId xmlns:a16="http://schemas.microsoft.com/office/drawing/2014/main" xmlns="" id="{F9A2E882-EDF0-40EA-B486-5CE62E1A9DD2}"/>
              </a:ext>
            </a:extLst>
          </p:cNvPr>
          <p:cNvPicPr>
            <a:picLocks noGrp="1" noChangeAspect="1"/>
          </p:cNvPicPr>
          <p:nvPr>
            <p:ph idx="1"/>
          </p:nvPr>
        </p:nvPicPr>
        <p:blipFill>
          <a:blip r:embed="rId2"/>
          <a:stretch>
            <a:fillRect/>
          </a:stretch>
        </p:blipFill>
        <p:spPr>
          <a:xfrm>
            <a:off x="1634671" y="1334449"/>
            <a:ext cx="8922658" cy="5523551"/>
          </a:xfrm>
          <a:prstGeom prst="rect">
            <a:avLst/>
          </a:prstGeom>
        </p:spPr>
      </p:pic>
    </p:spTree>
    <p:extLst>
      <p:ext uri="{BB962C8B-B14F-4D97-AF65-F5344CB8AC3E}">
        <p14:creationId xmlns:p14="http://schemas.microsoft.com/office/powerpoint/2010/main" val="48900181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nhaltsplatzhalter 5">
            <a:extLst>
              <a:ext uri="{FF2B5EF4-FFF2-40B4-BE49-F238E27FC236}">
                <a16:creationId xmlns:a16="http://schemas.microsoft.com/office/drawing/2014/main" xmlns="" id="{80300BFD-F093-4C94-ABEB-5147E0187807}"/>
              </a:ext>
            </a:extLst>
          </p:cNvPr>
          <p:cNvPicPr>
            <a:picLocks noGrp="1" noChangeAspect="1"/>
          </p:cNvPicPr>
          <p:nvPr>
            <p:ph idx="1"/>
          </p:nvPr>
        </p:nvPicPr>
        <p:blipFill>
          <a:blip r:embed="rId2"/>
          <a:stretch>
            <a:fillRect/>
          </a:stretch>
        </p:blipFill>
        <p:spPr>
          <a:xfrm>
            <a:off x="1219200" y="0"/>
            <a:ext cx="9753600" cy="6877074"/>
          </a:xfrm>
          <a:prstGeom prst="rect">
            <a:avLst/>
          </a:prstGeom>
        </p:spPr>
      </p:pic>
    </p:spTree>
    <p:extLst>
      <p:ext uri="{BB962C8B-B14F-4D97-AF65-F5344CB8AC3E}">
        <p14:creationId xmlns:p14="http://schemas.microsoft.com/office/powerpoint/2010/main" val="313117654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DAC9ACB7-5E7F-42E4-A2ED-0429435314F7}"/>
              </a:ext>
            </a:extLst>
          </p:cNvPr>
          <p:cNvSpPr>
            <a:spLocks noGrp="1"/>
          </p:cNvSpPr>
          <p:nvPr>
            <p:ph type="title"/>
          </p:nvPr>
        </p:nvSpPr>
        <p:spPr>
          <a:xfrm>
            <a:off x="145143" y="333830"/>
            <a:ext cx="10751457" cy="928914"/>
          </a:xfrm>
        </p:spPr>
        <p:txBody>
          <a:bodyPr>
            <a:normAutofit fontScale="90000"/>
          </a:bodyPr>
          <a:lstStyle/>
          <a:p>
            <a:r>
              <a:rPr lang="de-AT" dirty="0" err="1"/>
              <a:t>Integrating</a:t>
            </a:r>
            <a:r>
              <a:rPr lang="de-AT" dirty="0"/>
              <a:t> Spring Cloud </a:t>
            </a:r>
            <a:r>
              <a:rPr lang="de-AT" dirty="0" err="1"/>
              <a:t>Config</a:t>
            </a:r>
            <a:r>
              <a:rPr lang="de-AT" dirty="0"/>
              <a:t> </a:t>
            </a:r>
            <a:r>
              <a:rPr lang="de-AT" dirty="0" err="1"/>
              <a:t>with</a:t>
            </a:r>
            <a:r>
              <a:rPr lang="de-AT" dirty="0"/>
              <a:t> a </a:t>
            </a:r>
            <a:br>
              <a:rPr lang="de-AT" dirty="0"/>
            </a:br>
            <a:r>
              <a:rPr lang="de-AT" dirty="0"/>
              <a:t>Spring Boot </a:t>
            </a:r>
            <a:r>
              <a:rPr lang="de-AT" dirty="0" err="1"/>
              <a:t>client</a:t>
            </a:r>
            <a:endParaRPr lang="de-AT" dirty="0"/>
          </a:p>
        </p:txBody>
      </p:sp>
      <p:pic>
        <p:nvPicPr>
          <p:cNvPr id="4" name="Inhaltsplatzhalter 3">
            <a:extLst>
              <a:ext uri="{FF2B5EF4-FFF2-40B4-BE49-F238E27FC236}">
                <a16:creationId xmlns:a16="http://schemas.microsoft.com/office/drawing/2014/main" xmlns="" id="{1AB43707-88C9-431E-8D3E-BBD1276BD207}"/>
              </a:ext>
            </a:extLst>
          </p:cNvPr>
          <p:cNvPicPr>
            <a:picLocks noGrp="1" noChangeAspect="1"/>
          </p:cNvPicPr>
          <p:nvPr>
            <p:ph idx="1"/>
          </p:nvPr>
        </p:nvPicPr>
        <p:blipFill>
          <a:blip r:embed="rId2"/>
          <a:stretch>
            <a:fillRect/>
          </a:stretch>
        </p:blipFill>
        <p:spPr>
          <a:xfrm>
            <a:off x="3817257" y="805853"/>
            <a:ext cx="8374743" cy="6052148"/>
          </a:xfrm>
          <a:prstGeom prst="rect">
            <a:avLst/>
          </a:prstGeom>
        </p:spPr>
      </p:pic>
    </p:spTree>
    <p:extLst>
      <p:ext uri="{BB962C8B-B14F-4D97-AF65-F5344CB8AC3E}">
        <p14:creationId xmlns:p14="http://schemas.microsoft.com/office/powerpoint/2010/main" val="255235577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711C8D72-DD6E-4C3D-9554-BA58CD1CE8F0}"/>
              </a:ext>
            </a:extLst>
          </p:cNvPr>
          <p:cNvSpPr>
            <a:spLocks noGrp="1"/>
          </p:cNvSpPr>
          <p:nvPr>
            <p:ph type="title"/>
          </p:nvPr>
        </p:nvSpPr>
        <p:spPr/>
        <p:txBody>
          <a:bodyPr>
            <a:normAutofit fontScale="90000"/>
          </a:bodyPr>
          <a:lstStyle/>
          <a:p>
            <a:r>
              <a:rPr lang="en-US" dirty="0"/>
              <a:t/>
            </a:r>
            <a:br>
              <a:rPr lang="en-US" dirty="0"/>
            </a:br>
            <a:r>
              <a:rPr lang="en-US" dirty="0"/>
              <a:t>Setting up the licensing service Spring Cloud </a:t>
            </a:r>
            <a:br>
              <a:rPr lang="en-US" dirty="0"/>
            </a:br>
            <a:r>
              <a:rPr lang="en-US" dirty="0"/>
              <a:t>Config server dependencies </a:t>
            </a:r>
            <a:endParaRPr lang="de-AT" dirty="0"/>
          </a:p>
        </p:txBody>
      </p:sp>
      <p:pic>
        <p:nvPicPr>
          <p:cNvPr id="4" name="Inhaltsplatzhalter 3">
            <a:extLst>
              <a:ext uri="{FF2B5EF4-FFF2-40B4-BE49-F238E27FC236}">
                <a16:creationId xmlns:a16="http://schemas.microsoft.com/office/drawing/2014/main" xmlns="" id="{97F02BC7-371B-4677-942C-4C5D27F9EB8B}"/>
              </a:ext>
            </a:extLst>
          </p:cNvPr>
          <p:cNvPicPr>
            <a:picLocks noGrp="1" noChangeAspect="1"/>
          </p:cNvPicPr>
          <p:nvPr>
            <p:ph idx="1"/>
          </p:nvPr>
        </p:nvPicPr>
        <p:blipFill>
          <a:blip r:embed="rId2"/>
          <a:stretch>
            <a:fillRect/>
          </a:stretch>
        </p:blipFill>
        <p:spPr>
          <a:xfrm>
            <a:off x="1589314" y="1482722"/>
            <a:ext cx="9013372" cy="4668881"/>
          </a:xfrm>
          <a:prstGeom prst="rect">
            <a:avLst/>
          </a:prstGeom>
        </p:spPr>
      </p:pic>
    </p:spTree>
    <p:extLst>
      <p:ext uri="{BB962C8B-B14F-4D97-AF65-F5344CB8AC3E}">
        <p14:creationId xmlns:p14="http://schemas.microsoft.com/office/powerpoint/2010/main" val="130029755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84DC2B0D-1187-4EA4-8708-5B374A4EED28}"/>
              </a:ext>
            </a:extLst>
          </p:cNvPr>
          <p:cNvSpPr>
            <a:spLocks noGrp="1"/>
          </p:cNvSpPr>
          <p:nvPr>
            <p:ph type="title"/>
          </p:nvPr>
        </p:nvSpPr>
        <p:spPr/>
        <p:txBody>
          <a:bodyPr>
            <a:normAutofit/>
          </a:bodyPr>
          <a:lstStyle/>
          <a:p>
            <a:r>
              <a:rPr lang="de-AT" sz="2800" dirty="0" err="1"/>
              <a:t>Configuring</a:t>
            </a:r>
            <a:r>
              <a:rPr lang="de-AT" sz="2800" dirty="0"/>
              <a:t> </a:t>
            </a:r>
            <a:r>
              <a:rPr lang="de-AT" sz="2800" dirty="0" err="1"/>
              <a:t>the</a:t>
            </a:r>
            <a:r>
              <a:rPr lang="de-AT" sz="2800" dirty="0"/>
              <a:t> </a:t>
            </a:r>
            <a:r>
              <a:rPr lang="de-AT" sz="2800" dirty="0" err="1"/>
              <a:t>licensing</a:t>
            </a:r>
            <a:r>
              <a:rPr lang="de-AT" sz="2800" dirty="0"/>
              <a:t> </a:t>
            </a:r>
            <a:r>
              <a:rPr lang="de-AT" sz="2800" dirty="0" err="1"/>
              <a:t>service</a:t>
            </a:r>
            <a:r>
              <a:rPr lang="de-AT" sz="2800" dirty="0"/>
              <a:t> </a:t>
            </a:r>
            <a:r>
              <a:rPr lang="de-AT" sz="2800" dirty="0" err="1"/>
              <a:t>to</a:t>
            </a:r>
            <a:r>
              <a:rPr lang="de-AT" sz="2800" dirty="0"/>
              <a:t> </a:t>
            </a:r>
            <a:r>
              <a:rPr lang="de-AT" sz="2800" dirty="0" err="1"/>
              <a:t>use</a:t>
            </a:r>
            <a:r>
              <a:rPr lang="de-AT" sz="2800" dirty="0"/>
              <a:t> Spring Cloud </a:t>
            </a:r>
            <a:r>
              <a:rPr lang="de-AT" sz="2800" dirty="0" err="1"/>
              <a:t>Config</a:t>
            </a:r>
            <a:endParaRPr lang="de-AT" sz="2800" dirty="0"/>
          </a:p>
        </p:txBody>
      </p:sp>
      <p:pic>
        <p:nvPicPr>
          <p:cNvPr id="4" name="Inhaltsplatzhalter 3">
            <a:extLst>
              <a:ext uri="{FF2B5EF4-FFF2-40B4-BE49-F238E27FC236}">
                <a16:creationId xmlns:a16="http://schemas.microsoft.com/office/drawing/2014/main" xmlns="" id="{E38E8676-F65C-4FFC-8506-1839B414F0A3}"/>
              </a:ext>
            </a:extLst>
          </p:cNvPr>
          <p:cNvPicPr>
            <a:picLocks noGrp="1" noChangeAspect="1"/>
          </p:cNvPicPr>
          <p:nvPr>
            <p:ph idx="1"/>
          </p:nvPr>
        </p:nvPicPr>
        <p:blipFill rotWithShape="1">
          <a:blip r:embed="rId2"/>
          <a:srcRect b="38829"/>
          <a:stretch/>
        </p:blipFill>
        <p:spPr>
          <a:xfrm>
            <a:off x="1295400" y="1825999"/>
            <a:ext cx="9601200" cy="3206002"/>
          </a:xfrm>
          <a:prstGeom prst="rect">
            <a:avLst/>
          </a:prstGeom>
        </p:spPr>
      </p:pic>
    </p:spTree>
    <p:extLst>
      <p:ext uri="{BB962C8B-B14F-4D97-AF65-F5344CB8AC3E}">
        <p14:creationId xmlns:p14="http://schemas.microsoft.com/office/powerpoint/2010/main" val="212816336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C606A0BE-7ECC-4259-B9AA-CDA7F52863BB}"/>
              </a:ext>
            </a:extLst>
          </p:cNvPr>
          <p:cNvSpPr>
            <a:spLocks noGrp="1"/>
          </p:cNvSpPr>
          <p:nvPr>
            <p:ph type="title"/>
          </p:nvPr>
        </p:nvSpPr>
        <p:spPr>
          <a:xfrm>
            <a:off x="928914" y="503853"/>
            <a:ext cx="9967686" cy="978869"/>
          </a:xfrm>
        </p:spPr>
        <p:txBody>
          <a:bodyPr>
            <a:normAutofit/>
          </a:bodyPr>
          <a:lstStyle/>
          <a:p>
            <a:r>
              <a:rPr lang="de-AT" sz="2800" dirty="0"/>
              <a:t>Use </a:t>
            </a:r>
            <a:r>
              <a:rPr lang="de-AT" sz="2800" dirty="0" err="1"/>
              <a:t>environment</a:t>
            </a:r>
            <a:r>
              <a:rPr lang="de-AT" sz="2800" dirty="0"/>
              <a:t> variables </a:t>
            </a:r>
            <a:r>
              <a:rPr lang="de-AT" sz="2800" dirty="0" err="1"/>
              <a:t>to</a:t>
            </a:r>
            <a:r>
              <a:rPr lang="de-AT" sz="2800" dirty="0"/>
              <a:t> pass </a:t>
            </a:r>
            <a:r>
              <a:rPr lang="de-AT" sz="2800" dirty="0" err="1"/>
              <a:t>startup</a:t>
            </a:r>
            <a:r>
              <a:rPr lang="de-AT" sz="2800" dirty="0"/>
              <a:t> </a:t>
            </a:r>
            <a:r>
              <a:rPr lang="de-AT" sz="2800" dirty="0" err="1"/>
              <a:t>information</a:t>
            </a:r>
            <a:endParaRPr lang="de-AT" sz="2800" dirty="0"/>
          </a:p>
        </p:txBody>
      </p:sp>
      <p:pic>
        <p:nvPicPr>
          <p:cNvPr id="4" name="Inhaltsplatzhalter 3">
            <a:extLst>
              <a:ext uri="{FF2B5EF4-FFF2-40B4-BE49-F238E27FC236}">
                <a16:creationId xmlns:a16="http://schemas.microsoft.com/office/drawing/2014/main" xmlns="" id="{252612F7-7C35-4609-8568-C98017B123D3}"/>
              </a:ext>
            </a:extLst>
          </p:cNvPr>
          <p:cNvPicPr>
            <a:picLocks noGrp="1" noChangeAspect="1"/>
          </p:cNvPicPr>
          <p:nvPr>
            <p:ph idx="1"/>
          </p:nvPr>
        </p:nvPicPr>
        <p:blipFill>
          <a:blip r:embed="rId2"/>
          <a:stretch>
            <a:fillRect/>
          </a:stretch>
        </p:blipFill>
        <p:spPr>
          <a:xfrm>
            <a:off x="1774740" y="1905283"/>
            <a:ext cx="8642520" cy="3047433"/>
          </a:xfrm>
          <a:prstGeom prst="rect">
            <a:avLst/>
          </a:prstGeom>
        </p:spPr>
      </p:pic>
    </p:spTree>
    <p:extLst>
      <p:ext uri="{BB962C8B-B14F-4D97-AF65-F5344CB8AC3E}">
        <p14:creationId xmlns:p14="http://schemas.microsoft.com/office/powerpoint/2010/main" val="360416281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90E4CC78-E1FD-4A8B-9A47-901CF3DA07EB}"/>
              </a:ext>
            </a:extLst>
          </p:cNvPr>
          <p:cNvSpPr>
            <a:spLocks noGrp="1"/>
          </p:cNvSpPr>
          <p:nvPr>
            <p:ph type="title"/>
          </p:nvPr>
        </p:nvSpPr>
        <p:spPr>
          <a:xfrm>
            <a:off x="1295400" y="503854"/>
            <a:ext cx="9601200" cy="860490"/>
          </a:xfrm>
        </p:spPr>
        <p:txBody>
          <a:bodyPr/>
          <a:lstStyle/>
          <a:p>
            <a:r>
              <a:rPr lang="de-AT" dirty="0" err="1"/>
              <a:t>Wiring</a:t>
            </a:r>
            <a:r>
              <a:rPr lang="de-AT" dirty="0"/>
              <a:t> in a </a:t>
            </a:r>
            <a:r>
              <a:rPr lang="de-AT" dirty="0" err="1"/>
              <a:t>data</a:t>
            </a:r>
            <a:r>
              <a:rPr lang="de-AT" dirty="0"/>
              <a:t> </a:t>
            </a:r>
            <a:r>
              <a:rPr lang="de-AT" dirty="0" err="1"/>
              <a:t>source</a:t>
            </a:r>
            <a:endParaRPr lang="de-AT" dirty="0"/>
          </a:p>
        </p:txBody>
      </p:sp>
      <p:pic>
        <p:nvPicPr>
          <p:cNvPr id="4" name="Inhaltsplatzhalter 3">
            <a:extLst>
              <a:ext uri="{FF2B5EF4-FFF2-40B4-BE49-F238E27FC236}">
                <a16:creationId xmlns:a16="http://schemas.microsoft.com/office/drawing/2014/main" xmlns="" id="{0E277962-02DA-428D-B813-065EDEC49BB8}"/>
              </a:ext>
            </a:extLst>
          </p:cNvPr>
          <p:cNvPicPr>
            <a:picLocks noGrp="1" noChangeAspect="1"/>
          </p:cNvPicPr>
          <p:nvPr>
            <p:ph idx="1"/>
          </p:nvPr>
        </p:nvPicPr>
        <p:blipFill>
          <a:blip r:embed="rId2"/>
          <a:stretch>
            <a:fillRect/>
          </a:stretch>
        </p:blipFill>
        <p:spPr>
          <a:xfrm>
            <a:off x="1910443" y="1482722"/>
            <a:ext cx="8371114" cy="5401414"/>
          </a:xfrm>
          <a:prstGeom prst="rect">
            <a:avLst/>
          </a:prstGeom>
        </p:spPr>
      </p:pic>
    </p:spTree>
    <p:extLst>
      <p:ext uri="{BB962C8B-B14F-4D97-AF65-F5344CB8AC3E}">
        <p14:creationId xmlns:p14="http://schemas.microsoft.com/office/powerpoint/2010/main" val="24387035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C5EC809E-889B-4F60-BB16-465CB785A32C}"/>
              </a:ext>
            </a:extLst>
          </p:cNvPr>
          <p:cNvSpPr>
            <a:spLocks noGrp="1"/>
          </p:cNvSpPr>
          <p:nvPr>
            <p:ph type="title"/>
          </p:nvPr>
        </p:nvSpPr>
        <p:spPr>
          <a:xfrm>
            <a:off x="1295400" y="503853"/>
            <a:ext cx="9601200" cy="562947"/>
          </a:xfrm>
        </p:spPr>
        <p:txBody>
          <a:bodyPr/>
          <a:lstStyle/>
          <a:p>
            <a:r>
              <a:rPr lang="de-AT" dirty="0"/>
              <a:t>Building a </a:t>
            </a:r>
            <a:r>
              <a:rPr lang="de-AT" dirty="0" err="1"/>
              <a:t>microservice</a:t>
            </a:r>
            <a:r>
              <a:rPr lang="de-AT" dirty="0"/>
              <a:t> </a:t>
            </a:r>
            <a:r>
              <a:rPr lang="de-AT" dirty="0" err="1"/>
              <a:t>with</a:t>
            </a:r>
            <a:r>
              <a:rPr lang="de-AT" dirty="0"/>
              <a:t> Spring Boot</a:t>
            </a:r>
          </a:p>
        </p:txBody>
      </p:sp>
      <p:pic>
        <p:nvPicPr>
          <p:cNvPr id="4" name="Inhaltsplatzhalter 3">
            <a:extLst>
              <a:ext uri="{FF2B5EF4-FFF2-40B4-BE49-F238E27FC236}">
                <a16:creationId xmlns:a16="http://schemas.microsoft.com/office/drawing/2014/main" xmlns="" id="{AF8E553F-65CC-4FFB-9056-2E7AC6CC4D1F}"/>
              </a:ext>
            </a:extLst>
          </p:cNvPr>
          <p:cNvPicPr>
            <a:picLocks noGrp="1" noChangeAspect="1"/>
          </p:cNvPicPr>
          <p:nvPr>
            <p:ph idx="1"/>
          </p:nvPr>
        </p:nvPicPr>
        <p:blipFill>
          <a:blip r:embed="rId2"/>
          <a:stretch>
            <a:fillRect/>
          </a:stretch>
        </p:blipFill>
        <p:spPr>
          <a:xfrm>
            <a:off x="2123022" y="1175288"/>
            <a:ext cx="7945956" cy="5682712"/>
          </a:xfrm>
          <a:prstGeom prst="rect">
            <a:avLst/>
          </a:prstGeom>
        </p:spPr>
      </p:pic>
    </p:spTree>
    <p:extLst>
      <p:ext uri="{BB962C8B-B14F-4D97-AF65-F5344CB8AC3E}">
        <p14:creationId xmlns:p14="http://schemas.microsoft.com/office/powerpoint/2010/main" val="224394424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90E4CC78-E1FD-4A8B-9A47-901CF3DA07EB}"/>
              </a:ext>
            </a:extLst>
          </p:cNvPr>
          <p:cNvSpPr>
            <a:spLocks noGrp="1"/>
          </p:cNvSpPr>
          <p:nvPr>
            <p:ph type="title"/>
          </p:nvPr>
        </p:nvSpPr>
        <p:spPr/>
        <p:txBody>
          <a:bodyPr/>
          <a:lstStyle/>
          <a:p>
            <a:r>
              <a:rPr lang="de-AT" dirty="0" err="1"/>
              <a:t>Wiring</a:t>
            </a:r>
            <a:r>
              <a:rPr lang="de-AT" dirty="0"/>
              <a:t> in a </a:t>
            </a:r>
            <a:r>
              <a:rPr lang="de-AT" dirty="0" err="1"/>
              <a:t>data</a:t>
            </a:r>
            <a:r>
              <a:rPr lang="de-AT" dirty="0"/>
              <a:t> </a:t>
            </a:r>
            <a:r>
              <a:rPr lang="de-AT" dirty="0" err="1"/>
              <a:t>source</a:t>
            </a:r>
            <a:endParaRPr lang="de-AT" dirty="0"/>
          </a:p>
        </p:txBody>
      </p:sp>
      <p:pic>
        <p:nvPicPr>
          <p:cNvPr id="4" name="Inhaltsplatzhalter 3">
            <a:extLst>
              <a:ext uri="{FF2B5EF4-FFF2-40B4-BE49-F238E27FC236}">
                <a16:creationId xmlns:a16="http://schemas.microsoft.com/office/drawing/2014/main" xmlns="" id="{647D3235-9C3C-4EBF-A4D3-516F61CE557F}"/>
              </a:ext>
            </a:extLst>
          </p:cNvPr>
          <p:cNvPicPr>
            <a:picLocks noGrp="1" noChangeAspect="1"/>
          </p:cNvPicPr>
          <p:nvPr>
            <p:ph idx="1"/>
          </p:nvPr>
        </p:nvPicPr>
        <p:blipFill>
          <a:blip r:embed="rId2"/>
          <a:stretch>
            <a:fillRect/>
          </a:stretch>
        </p:blipFill>
        <p:spPr>
          <a:xfrm>
            <a:off x="1544297" y="1598370"/>
            <a:ext cx="9103405" cy="4534483"/>
          </a:xfrm>
          <a:prstGeom prst="rect">
            <a:avLst/>
          </a:prstGeom>
        </p:spPr>
      </p:pic>
    </p:spTree>
    <p:extLst>
      <p:ext uri="{BB962C8B-B14F-4D97-AF65-F5344CB8AC3E}">
        <p14:creationId xmlns:p14="http://schemas.microsoft.com/office/powerpoint/2010/main" val="167807165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A6BA055F-51B9-4607-9E56-DCCBE639CB2C}"/>
              </a:ext>
            </a:extLst>
          </p:cNvPr>
          <p:cNvSpPr>
            <a:spLocks noGrp="1"/>
          </p:cNvSpPr>
          <p:nvPr>
            <p:ph type="title"/>
          </p:nvPr>
        </p:nvSpPr>
        <p:spPr>
          <a:xfrm>
            <a:off x="464457" y="503853"/>
            <a:ext cx="10432143" cy="978869"/>
          </a:xfrm>
        </p:spPr>
        <p:txBody>
          <a:bodyPr/>
          <a:lstStyle/>
          <a:p>
            <a:r>
              <a:rPr lang="de-AT" dirty="0" err="1"/>
              <a:t>Wiring</a:t>
            </a:r>
            <a:r>
              <a:rPr lang="de-AT" dirty="0"/>
              <a:t> in a </a:t>
            </a:r>
            <a:br>
              <a:rPr lang="de-AT" dirty="0"/>
            </a:br>
            <a:r>
              <a:rPr lang="de-AT" dirty="0" err="1"/>
              <a:t>data</a:t>
            </a:r>
            <a:r>
              <a:rPr lang="de-AT" dirty="0"/>
              <a:t> </a:t>
            </a:r>
            <a:r>
              <a:rPr lang="de-AT" dirty="0" err="1"/>
              <a:t>source</a:t>
            </a:r>
            <a:endParaRPr lang="de-AT" dirty="0"/>
          </a:p>
        </p:txBody>
      </p:sp>
      <p:pic>
        <p:nvPicPr>
          <p:cNvPr id="4" name="Inhaltsplatzhalter 3">
            <a:extLst>
              <a:ext uri="{FF2B5EF4-FFF2-40B4-BE49-F238E27FC236}">
                <a16:creationId xmlns:a16="http://schemas.microsoft.com/office/drawing/2014/main" xmlns="" id="{A74D427A-7D9A-4C03-9C05-6B0E6340EF44}"/>
              </a:ext>
            </a:extLst>
          </p:cNvPr>
          <p:cNvPicPr>
            <a:picLocks noGrp="1" noChangeAspect="1"/>
          </p:cNvPicPr>
          <p:nvPr>
            <p:ph idx="1"/>
          </p:nvPr>
        </p:nvPicPr>
        <p:blipFill>
          <a:blip r:embed="rId2"/>
          <a:stretch>
            <a:fillRect/>
          </a:stretch>
        </p:blipFill>
        <p:spPr>
          <a:xfrm>
            <a:off x="3207657" y="0"/>
            <a:ext cx="8984343" cy="6862240"/>
          </a:xfrm>
          <a:prstGeom prst="rect">
            <a:avLst/>
          </a:prstGeom>
        </p:spPr>
      </p:pic>
    </p:spTree>
    <p:extLst>
      <p:ext uri="{BB962C8B-B14F-4D97-AF65-F5344CB8AC3E}">
        <p14:creationId xmlns:p14="http://schemas.microsoft.com/office/powerpoint/2010/main" val="131075867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0A85365A-F6F5-4B1E-9EA1-8017421A29D3}"/>
              </a:ext>
            </a:extLst>
          </p:cNvPr>
          <p:cNvSpPr>
            <a:spLocks noGrp="1"/>
          </p:cNvSpPr>
          <p:nvPr>
            <p:ph type="title"/>
          </p:nvPr>
        </p:nvSpPr>
        <p:spPr>
          <a:xfrm>
            <a:off x="1295400" y="503853"/>
            <a:ext cx="9601200" cy="1281404"/>
          </a:xfrm>
        </p:spPr>
        <p:txBody>
          <a:bodyPr>
            <a:normAutofit/>
          </a:bodyPr>
          <a:lstStyle/>
          <a:p>
            <a:r>
              <a:rPr lang="de-AT" sz="2800" dirty="0" err="1"/>
              <a:t>Directly</a:t>
            </a:r>
            <a:r>
              <a:rPr lang="de-AT" sz="2800" dirty="0"/>
              <a:t> Reading Properties </a:t>
            </a:r>
            <a:r>
              <a:rPr lang="de-AT" sz="2800" dirty="0" err="1"/>
              <a:t>using</a:t>
            </a:r>
            <a:r>
              <a:rPr lang="de-AT" sz="2800" dirty="0"/>
              <a:t> </a:t>
            </a:r>
            <a:r>
              <a:rPr lang="de-AT" sz="2800" dirty="0" err="1"/>
              <a:t>the</a:t>
            </a:r>
            <a:r>
              <a:rPr lang="de-AT" sz="2800" dirty="0"/>
              <a:t> </a:t>
            </a:r>
            <a:br>
              <a:rPr lang="de-AT" sz="2800" dirty="0"/>
            </a:br>
            <a:r>
              <a:rPr lang="de-AT" sz="2800" dirty="0"/>
              <a:t>@Value Annotation</a:t>
            </a:r>
          </a:p>
        </p:txBody>
      </p:sp>
      <p:pic>
        <p:nvPicPr>
          <p:cNvPr id="4" name="Inhaltsplatzhalter 3">
            <a:extLst>
              <a:ext uri="{FF2B5EF4-FFF2-40B4-BE49-F238E27FC236}">
                <a16:creationId xmlns:a16="http://schemas.microsoft.com/office/drawing/2014/main" xmlns="" id="{ABABC86D-B4CE-4C1F-B861-5F890DF03195}"/>
              </a:ext>
            </a:extLst>
          </p:cNvPr>
          <p:cNvPicPr>
            <a:picLocks noGrp="1" noChangeAspect="1"/>
          </p:cNvPicPr>
          <p:nvPr>
            <p:ph idx="1"/>
          </p:nvPr>
        </p:nvPicPr>
        <p:blipFill>
          <a:blip r:embed="rId2"/>
          <a:stretch>
            <a:fillRect/>
          </a:stretch>
        </p:blipFill>
        <p:spPr>
          <a:xfrm>
            <a:off x="1152663" y="2626122"/>
            <a:ext cx="9886673" cy="1605755"/>
          </a:xfrm>
          <a:prstGeom prst="rect">
            <a:avLst/>
          </a:prstGeom>
        </p:spPr>
      </p:pic>
    </p:spTree>
    <p:extLst>
      <p:ext uri="{BB962C8B-B14F-4D97-AF65-F5344CB8AC3E}">
        <p14:creationId xmlns:p14="http://schemas.microsoft.com/office/powerpoint/2010/main" val="97344995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0A85365A-F6F5-4B1E-9EA1-8017421A29D3}"/>
              </a:ext>
            </a:extLst>
          </p:cNvPr>
          <p:cNvSpPr>
            <a:spLocks noGrp="1"/>
          </p:cNvSpPr>
          <p:nvPr>
            <p:ph type="title"/>
          </p:nvPr>
        </p:nvSpPr>
        <p:spPr>
          <a:xfrm>
            <a:off x="1295400" y="503853"/>
            <a:ext cx="9601200" cy="1150776"/>
          </a:xfrm>
        </p:spPr>
        <p:txBody>
          <a:bodyPr>
            <a:normAutofit/>
          </a:bodyPr>
          <a:lstStyle/>
          <a:p>
            <a:r>
              <a:rPr lang="de-AT" sz="2800" dirty="0" err="1"/>
              <a:t>Directly</a:t>
            </a:r>
            <a:r>
              <a:rPr lang="de-AT" sz="2800" dirty="0"/>
              <a:t> Reading Properties </a:t>
            </a:r>
            <a:r>
              <a:rPr lang="de-AT" sz="2800" dirty="0" err="1"/>
              <a:t>using</a:t>
            </a:r>
            <a:r>
              <a:rPr lang="de-AT" sz="2800" dirty="0"/>
              <a:t> </a:t>
            </a:r>
            <a:r>
              <a:rPr lang="de-AT" sz="2800" dirty="0" err="1"/>
              <a:t>the</a:t>
            </a:r>
            <a:r>
              <a:rPr lang="de-AT" sz="2800" dirty="0"/>
              <a:t> </a:t>
            </a:r>
            <a:br>
              <a:rPr lang="de-AT" sz="2800" dirty="0"/>
            </a:br>
            <a:r>
              <a:rPr lang="de-AT" sz="2800" dirty="0"/>
              <a:t>@Value Annotation</a:t>
            </a:r>
          </a:p>
        </p:txBody>
      </p:sp>
      <p:pic>
        <p:nvPicPr>
          <p:cNvPr id="6" name="Inhaltsplatzhalter 5">
            <a:extLst>
              <a:ext uri="{FF2B5EF4-FFF2-40B4-BE49-F238E27FC236}">
                <a16:creationId xmlns:a16="http://schemas.microsoft.com/office/drawing/2014/main" xmlns="" id="{673DFECB-1BD5-4E41-AD85-36F3FEADB135}"/>
              </a:ext>
            </a:extLst>
          </p:cNvPr>
          <p:cNvPicPr>
            <a:picLocks noGrp="1" noChangeAspect="1"/>
          </p:cNvPicPr>
          <p:nvPr>
            <p:ph idx="1"/>
          </p:nvPr>
        </p:nvPicPr>
        <p:blipFill>
          <a:blip r:embed="rId2"/>
          <a:stretch>
            <a:fillRect/>
          </a:stretch>
        </p:blipFill>
        <p:spPr>
          <a:xfrm>
            <a:off x="1932214" y="1654629"/>
            <a:ext cx="8327571" cy="4448976"/>
          </a:xfrm>
          <a:prstGeom prst="rect">
            <a:avLst/>
          </a:prstGeom>
        </p:spPr>
      </p:pic>
    </p:spTree>
    <p:extLst>
      <p:ext uri="{BB962C8B-B14F-4D97-AF65-F5344CB8AC3E}">
        <p14:creationId xmlns:p14="http://schemas.microsoft.com/office/powerpoint/2010/main" val="132463943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F5030223-B06A-4C88-9560-1CDD17FA871F}"/>
              </a:ext>
            </a:extLst>
          </p:cNvPr>
          <p:cNvSpPr>
            <a:spLocks noGrp="1"/>
          </p:cNvSpPr>
          <p:nvPr>
            <p:ph type="title"/>
          </p:nvPr>
        </p:nvSpPr>
        <p:spPr/>
        <p:txBody>
          <a:bodyPr>
            <a:normAutofit/>
          </a:bodyPr>
          <a:lstStyle/>
          <a:p>
            <a:r>
              <a:rPr lang="de-AT" sz="2800" dirty="0" err="1"/>
              <a:t>Using</a:t>
            </a:r>
            <a:r>
              <a:rPr lang="de-AT" sz="2800" dirty="0"/>
              <a:t> Spring Cloud </a:t>
            </a:r>
            <a:r>
              <a:rPr lang="de-AT" sz="2800" dirty="0" err="1"/>
              <a:t>configuration</a:t>
            </a:r>
            <a:r>
              <a:rPr lang="de-AT" sz="2800" dirty="0"/>
              <a:t> </a:t>
            </a:r>
            <a:r>
              <a:rPr lang="de-AT" sz="2800" dirty="0" err="1"/>
              <a:t>server</a:t>
            </a:r>
            <a:r>
              <a:rPr lang="de-AT" sz="2800" dirty="0"/>
              <a:t> </a:t>
            </a:r>
            <a:r>
              <a:rPr lang="de-AT" sz="2800" dirty="0" err="1"/>
              <a:t>with</a:t>
            </a:r>
            <a:r>
              <a:rPr lang="de-AT" sz="2800" dirty="0"/>
              <a:t> </a:t>
            </a:r>
            <a:r>
              <a:rPr lang="de-AT" sz="2800" dirty="0" err="1"/>
              <a:t>Git</a:t>
            </a:r>
            <a:endParaRPr lang="de-AT" sz="2800" dirty="0"/>
          </a:p>
        </p:txBody>
      </p:sp>
      <p:pic>
        <p:nvPicPr>
          <p:cNvPr id="4" name="Inhaltsplatzhalter 3">
            <a:extLst>
              <a:ext uri="{FF2B5EF4-FFF2-40B4-BE49-F238E27FC236}">
                <a16:creationId xmlns:a16="http://schemas.microsoft.com/office/drawing/2014/main" xmlns="" id="{54907AF2-19B7-4759-8EFF-5D277B1DCD7F}"/>
              </a:ext>
            </a:extLst>
          </p:cNvPr>
          <p:cNvPicPr>
            <a:picLocks noGrp="1" noChangeAspect="1"/>
          </p:cNvPicPr>
          <p:nvPr>
            <p:ph idx="1"/>
          </p:nvPr>
        </p:nvPicPr>
        <p:blipFill>
          <a:blip r:embed="rId2"/>
          <a:stretch>
            <a:fillRect/>
          </a:stretch>
        </p:blipFill>
        <p:spPr>
          <a:xfrm>
            <a:off x="1760481" y="1724032"/>
            <a:ext cx="8671038" cy="4200218"/>
          </a:xfrm>
          <a:prstGeom prst="rect">
            <a:avLst/>
          </a:prstGeom>
        </p:spPr>
      </p:pic>
    </p:spTree>
    <p:extLst>
      <p:ext uri="{BB962C8B-B14F-4D97-AF65-F5344CB8AC3E}">
        <p14:creationId xmlns:p14="http://schemas.microsoft.com/office/powerpoint/2010/main" val="300191671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96E33408-D322-483E-8330-70D3F85246AF}"/>
              </a:ext>
            </a:extLst>
          </p:cNvPr>
          <p:cNvSpPr>
            <a:spLocks noGrp="1"/>
          </p:cNvSpPr>
          <p:nvPr>
            <p:ph type="title"/>
          </p:nvPr>
        </p:nvSpPr>
        <p:spPr/>
        <p:txBody>
          <a:bodyPr/>
          <a:lstStyle/>
          <a:p>
            <a:r>
              <a:rPr lang="de-AT" dirty="0" err="1"/>
              <a:t>Protecting</a:t>
            </a:r>
            <a:r>
              <a:rPr lang="de-AT" dirty="0"/>
              <a:t> sensitive </a:t>
            </a:r>
            <a:r>
              <a:rPr lang="de-AT" dirty="0" err="1"/>
              <a:t>configuration</a:t>
            </a:r>
            <a:r>
              <a:rPr lang="de-AT" dirty="0"/>
              <a:t> </a:t>
            </a:r>
            <a:r>
              <a:rPr lang="de-AT" dirty="0" err="1"/>
              <a:t>information</a:t>
            </a:r>
            <a:endParaRPr lang="de-AT" dirty="0"/>
          </a:p>
        </p:txBody>
      </p:sp>
      <p:pic>
        <p:nvPicPr>
          <p:cNvPr id="4" name="Inhaltsplatzhalter 3">
            <a:extLst>
              <a:ext uri="{FF2B5EF4-FFF2-40B4-BE49-F238E27FC236}">
                <a16:creationId xmlns:a16="http://schemas.microsoft.com/office/drawing/2014/main" xmlns="" id="{CC3CEA74-F4B6-4202-9FFA-321F75805295}"/>
              </a:ext>
            </a:extLst>
          </p:cNvPr>
          <p:cNvPicPr>
            <a:picLocks noGrp="1" noChangeAspect="1"/>
          </p:cNvPicPr>
          <p:nvPr>
            <p:ph idx="1"/>
          </p:nvPr>
        </p:nvPicPr>
        <p:blipFill>
          <a:blip r:embed="rId2"/>
          <a:stretch>
            <a:fillRect/>
          </a:stretch>
        </p:blipFill>
        <p:spPr>
          <a:xfrm>
            <a:off x="1233730" y="2030015"/>
            <a:ext cx="9724540" cy="2594769"/>
          </a:xfrm>
          <a:prstGeom prst="rect">
            <a:avLst/>
          </a:prstGeom>
        </p:spPr>
      </p:pic>
    </p:spTree>
    <p:extLst>
      <p:ext uri="{BB962C8B-B14F-4D97-AF65-F5344CB8AC3E}">
        <p14:creationId xmlns:p14="http://schemas.microsoft.com/office/powerpoint/2010/main" val="424906347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2C857346-7417-4ED8-B55C-0510D0D1645C}"/>
              </a:ext>
            </a:extLst>
          </p:cNvPr>
          <p:cNvSpPr>
            <a:spLocks noGrp="1"/>
          </p:cNvSpPr>
          <p:nvPr>
            <p:ph type="title"/>
          </p:nvPr>
        </p:nvSpPr>
        <p:spPr>
          <a:xfrm>
            <a:off x="1295400" y="775116"/>
            <a:ext cx="9601200" cy="978869"/>
          </a:xfrm>
        </p:spPr>
        <p:txBody>
          <a:bodyPr>
            <a:normAutofit/>
          </a:bodyPr>
          <a:lstStyle/>
          <a:p>
            <a:r>
              <a:rPr lang="en-US" sz="2800" dirty="0"/>
              <a:t>Download and install Oracle JCE jars needed for encryption</a:t>
            </a:r>
            <a:endParaRPr lang="de-AT" sz="2800" dirty="0"/>
          </a:p>
        </p:txBody>
      </p:sp>
      <p:pic>
        <p:nvPicPr>
          <p:cNvPr id="4" name="Inhaltsplatzhalter 3">
            <a:extLst>
              <a:ext uri="{FF2B5EF4-FFF2-40B4-BE49-F238E27FC236}">
                <a16:creationId xmlns:a16="http://schemas.microsoft.com/office/drawing/2014/main" xmlns="" id="{6751FC94-FE19-4BA6-900B-DC7DC1DD4583}"/>
              </a:ext>
            </a:extLst>
          </p:cNvPr>
          <p:cNvPicPr>
            <a:picLocks noGrp="1" noChangeAspect="1"/>
          </p:cNvPicPr>
          <p:nvPr>
            <p:ph idx="1"/>
          </p:nvPr>
        </p:nvPicPr>
        <p:blipFill>
          <a:blip r:embed="rId2"/>
          <a:stretch>
            <a:fillRect/>
          </a:stretch>
        </p:blipFill>
        <p:spPr>
          <a:xfrm>
            <a:off x="1166370" y="2131729"/>
            <a:ext cx="9859260" cy="2594542"/>
          </a:xfrm>
          <a:prstGeom prst="rect">
            <a:avLst/>
          </a:prstGeom>
        </p:spPr>
      </p:pic>
    </p:spTree>
    <p:extLst>
      <p:ext uri="{BB962C8B-B14F-4D97-AF65-F5344CB8AC3E}">
        <p14:creationId xmlns:p14="http://schemas.microsoft.com/office/powerpoint/2010/main" val="52210937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B5B13563-0EB6-4528-B726-36780F11AE5A}"/>
              </a:ext>
            </a:extLst>
          </p:cNvPr>
          <p:cNvSpPr>
            <a:spLocks noGrp="1"/>
          </p:cNvSpPr>
          <p:nvPr>
            <p:ph type="title"/>
          </p:nvPr>
        </p:nvSpPr>
        <p:spPr/>
        <p:txBody>
          <a:bodyPr/>
          <a:lstStyle/>
          <a:p>
            <a:r>
              <a:rPr lang="de-AT" dirty="0"/>
              <a:t>Setting </a:t>
            </a:r>
            <a:r>
              <a:rPr lang="de-AT" dirty="0" err="1"/>
              <a:t>up</a:t>
            </a:r>
            <a:r>
              <a:rPr lang="de-AT" dirty="0"/>
              <a:t> an </a:t>
            </a:r>
            <a:r>
              <a:rPr lang="de-AT" dirty="0" err="1"/>
              <a:t>encryption</a:t>
            </a:r>
            <a:r>
              <a:rPr lang="de-AT" dirty="0"/>
              <a:t> </a:t>
            </a:r>
            <a:r>
              <a:rPr lang="de-AT" dirty="0" err="1"/>
              <a:t>key</a:t>
            </a:r>
            <a:endParaRPr lang="de-AT" dirty="0"/>
          </a:p>
        </p:txBody>
      </p:sp>
      <p:pic>
        <p:nvPicPr>
          <p:cNvPr id="4" name="Inhaltsplatzhalter 3">
            <a:extLst>
              <a:ext uri="{FF2B5EF4-FFF2-40B4-BE49-F238E27FC236}">
                <a16:creationId xmlns:a16="http://schemas.microsoft.com/office/drawing/2014/main" xmlns="" id="{B8E6145C-8C00-4777-AF1C-AC7735042135}"/>
              </a:ext>
            </a:extLst>
          </p:cNvPr>
          <p:cNvPicPr>
            <a:picLocks noGrp="1" noChangeAspect="1"/>
          </p:cNvPicPr>
          <p:nvPr>
            <p:ph idx="1"/>
          </p:nvPr>
        </p:nvPicPr>
        <p:blipFill>
          <a:blip r:embed="rId2"/>
          <a:stretch>
            <a:fillRect/>
          </a:stretch>
        </p:blipFill>
        <p:spPr>
          <a:xfrm>
            <a:off x="758565" y="2325971"/>
            <a:ext cx="10674870" cy="2206058"/>
          </a:xfrm>
          <a:prstGeom prst="rect">
            <a:avLst/>
          </a:prstGeom>
        </p:spPr>
      </p:pic>
    </p:spTree>
    <p:extLst>
      <p:ext uri="{BB962C8B-B14F-4D97-AF65-F5344CB8AC3E}">
        <p14:creationId xmlns:p14="http://schemas.microsoft.com/office/powerpoint/2010/main" val="137520504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28A0C5A4-8D39-41D5-940A-09C7BA9F155B}"/>
              </a:ext>
            </a:extLst>
          </p:cNvPr>
          <p:cNvSpPr>
            <a:spLocks noGrp="1"/>
          </p:cNvSpPr>
          <p:nvPr>
            <p:ph type="title"/>
          </p:nvPr>
        </p:nvSpPr>
        <p:spPr/>
        <p:txBody>
          <a:bodyPr/>
          <a:lstStyle/>
          <a:p>
            <a:r>
              <a:rPr lang="de-AT" dirty="0"/>
              <a:t>Encrypting and </a:t>
            </a:r>
            <a:r>
              <a:rPr lang="de-AT" dirty="0" err="1"/>
              <a:t>decrypting</a:t>
            </a:r>
            <a:r>
              <a:rPr lang="de-AT" dirty="0"/>
              <a:t> a </a:t>
            </a:r>
            <a:r>
              <a:rPr lang="de-AT" dirty="0" err="1"/>
              <a:t>property</a:t>
            </a:r>
            <a:endParaRPr lang="de-AT" dirty="0"/>
          </a:p>
        </p:txBody>
      </p:sp>
      <p:pic>
        <p:nvPicPr>
          <p:cNvPr id="4" name="Inhaltsplatzhalter 3">
            <a:extLst>
              <a:ext uri="{FF2B5EF4-FFF2-40B4-BE49-F238E27FC236}">
                <a16:creationId xmlns:a16="http://schemas.microsoft.com/office/drawing/2014/main" xmlns="" id="{562F8D25-D3F2-44D5-AF3A-A743B1238C8A}"/>
              </a:ext>
            </a:extLst>
          </p:cNvPr>
          <p:cNvPicPr>
            <a:picLocks noGrp="1" noChangeAspect="1"/>
          </p:cNvPicPr>
          <p:nvPr>
            <p:ph idx="1"/>
          </p:nvPr>
        </p:nvPicPr>
        <p:blipFill>
          <a:blip r:embed="rId2"/>
          <a:stretch>
            <a:fillRect/>
          </a:stretch>
        </p:blipFill>
        <p:spPr>
          <a:xfrm>
            <a:off x="2326360" y="1754188"/>
            <a:ext cx="7539280" cy="5103812"/>
          </a:xfrm>
          <a:prstGeom prst="rect">
            <a:avLst/>
          </a:prstGeom>
        </p:spPr>
      </p:pic>
    </p:spTree>
    <p:extLst>
      <p:ext uri="{BB962C8B-B14F-4D97-AF65-F5344CB8AC3E}">
        <p14:creationId xmlns:p14="http://schemas.microsoft.com/office/powerpoint/2010/main" val="237484588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C9861171-EB83-4B1D-9796-7E6727FEC73C}"/>
              </a:ext>
            </a:extLst>
          </p:cNvPr>
          <p:cNvSpPr>
            <a:spLocks noGrp="1"/>
          </p:cNvSpPr>
          <p:nvPr>
            <p:ph type="title"/>
          </p:nvPr>
        </p:nvSpPr>
        <p:spPr/>
        <p:txBody>
          <a:bodyPr>
            <a:normAutofit/>
          </a:bodyPr>
          <a:lstStyle/>
          <a:p>
            <a:r>
              <a:rPr lang="de-AT" sz="2800" dirty="0" err="1"/>
              <a:t>Configure</a:t>
            </a:r>
            <a:r>
              <a:rPr lang="de-AT" sz="2800" dirty="0"/>
              <a:t> </a:t>
            </a:r>
            <a:r>
              <a:rPr lang="de-AT" sz="2800" dirty="0" err="1"/>
              <a:t>microservices</a:t>
            </a:r>
            <a:r>
              <a:rPr lang="de-AT" sz="2800" dirty="0"/>
              <a:t> </a:t>
            </a:r>
            <a:r>
              <a:rPr lang="de-AT" sz="2800" dirty="0" err="1"/>
              <a:t>to</a:t>
            </a:r>
            <a:r>
              <a:rPr lang="de-AT" sz="2800" dirty="0"/>
              <a:t> </a:t>
            </a:r>
            <a:r>
              <a:rPr lang="de-AT" sz="2800" dirty="0" err="1"/>
              <a:t>use</a:t>
            </a:r>
            <a:r>
              <a:rPr lang="de-AT" sz="2800" dirty="0"/>
              <a:t> </a:t>
            </a:r>
            <a:r>
              <a:rPr lang="de-AT" sz="2800" dirty="0" err="1"/>
              <a:t>encryption</a:t>
            </a:r>
            <a:r>
              <a:rPr lang="de-AT" sz="2800" dirty="0"/>
              <a:t> on </a:t>
            </a:r>
            <a:r>
              <a:rPr lang="de-AT" sz="2800" dirty="0" err="1"/>
              <a:t>the</a:t>
            </a:r>
            <a:r>
              <a:rPr lang="de-AT" sz="2800" dirty="0"/>
              <a:t> </a:t>
            </a:r>
            <a:r>
              <a:rPr lang="de-AT" sz="2800" dirty="0" err="1"/>
              <a:t>client</a:t>
            </a:r>
            <a:r>
              <a:rPr lang="de-AT" sz="2800" dirty="0"/>
              <a:t> </a:t>
            </a:r>
            <a:r>
              <a:rPr lang="de-AT" sz="2800" dirty="0" err="1"/>
              <a:t>side</a:t>
            </a:r>
            <a:endParaRPr lang="de-AT" sz="2800" dirty="0"/>
          </a:p>
        </p:txBody>
      </p:sp>
      <p:pic>
        <p:nvPicPr>
          <p:cNvPr id="4" name="Inhaltsplatzhalter 3">
            <a:extLst>
              <a:ext uri="{FF2B5EF4-FFF2-40B4-BE49-F238E27FC236}">
                <a16:creationId xmlns:a16="http://schemas.microsoft.com/office/drawing/2014/main" xmlns="" id="{F50C9FA8-6FB1-4697-BF35-FA49D782A925}"/>
              </a:ext>
            </a:extLst>
          </p:cNvPr>
          <p:cNvPicPr>
            <a:picLocks noGrp="1" noChangeAspect="1"/>
          </p:cNvPicPr>
          <p:nvPr>
            <p:ph idx="1"/>
          </p:nvPr>
        </p:nvPicPr>
        <p:blipFill>
          <a:blip r:embed="rId2"/>
          <a:stretch>
            <a:fillRect/>
          </a:stretch>
        </p:blipFill>
        <p:spPr>
          <a:xfrm>
            <a:off x="1113845" y="2583713"/>
            <a:ext cx="9964310" cy="1690574"/>
          </a:xfrm>
          <a:prstGeom prst="rect">
            <a:avLst/>
          </a:prstGeom>
        </p:spPr>
      </p:pic>
    </p:spTree>
    <p:extLst>
      <p:ext uri="{BB962C8B-B14F-4D97-AF65-F5344CB8AC3E}">
        <p14:creationId xmlns:p14="http://schemas.microsoft.com/office/powerpoint/2010/main" val="26180425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AADAA064-E92D-47D1-ADA3-4280069E662E}"/>
              </a:ext>
            </a:extLst>
          </p:cNvPr>
          <p:cNvSpPr>
            <a:spLocks noGrp="1"/>
          </p:cNvSpPr>
          <p:nvPr>
            <p:ph type="title"/>
          </p:nvPr>
        </p:nvSpPr>
        <p:spPr/>
        <p:txBody>
          <a:bodyPr/>
          <a:lstStyle/>
          <a:p>
            <a:r>
              <a:rPr lang="de-AT" dirty="0"/>
              <a:t>Building a </a:t>
            </a:r>
            <a:r>
              <a:rPr lang="de-AT" dirty="0" err="1"/>
              <a:t>microservice</a:t>
            </a:r>
            <a:r>
              <a:rPr lang="de-AT" dirty="0"/>
              <a:t> </a:t>
            </a:r>
            <a:r>
              <a:rPr lang="de-AT" dirty="0" err="1"/>
              <a:t>with</a:t>
            </a:r>
            <a:r>
              <a:rPr lang="de-AT" dirty="0"/>
              <a:t> Spring Boot</a:t>
            </a:r>
          </a:p>
        </p:txBody>
      </p:sp>
      <p:pic>
        <p:nvPicPr>
          <p:cNvPr id="4" name="Inhaltsplatzhalter 3">
            <a:extLst>
              <a:ext uri="{FF2B5EF4-FFF2-40B4-BE49-F238E27FC236}">
                <a16:creationId xmlns:a16="http://schemas.microsoft.com/office/drawing/2014/main" xmlns="" id="{B2602A7B-11C4-4B3F-BBDF-5894815CE7BB}"/>
              </a:ext>
            </a:extLst>
          </p:cNvPr>
          <p:cNvPicPr>
            <a:picLocks noGrp="1" noChangeAspect="1"/>
          </p:cNvPicPr>
          <p:nvPr>
            <p:ph idx="1"/>
          </p:nvPr>
        </p:nvPicPr>
        <p:blipFill>
          <a:blip r:embed="rId2"/>
          <a:stretch>
            <a:fillRect/>
          </a:stretch>
        </p:blipFill>
        <p:spPr>
          <a:xfrm>
            <a:off x="3461657" y="2146390"/>
            <a:ext cx="5268685" cy="2565220"/>
          </a:xfrm>
          <a:prstGeom prst="rect">
            <a:avLst/>
          </a:prstGeom>
        </p:spPr>
      </p:pic>
    </p:spTree>
    <p:extLst>
      <p:ext uri="{BB962C8B-B14F-4D97-AF65-F5344CB8AC3E}">
        <p14:creationId xmlns:p14="http://schemas.microsoft.com/office/powerpoint/2010/main" val="177715835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C9861171-EB83-4B1D-9796-7E6727FEC73C}"/>
              </a:ext>
            </a:extLst>
          </p:cNvPr>
          <p:cNvSpPr>
            <a:spLocks noGrp="1"/>
          </p:cNvSpPr>
          <p:nvPr>
            <p:ph type="title"/>
          </p:nvPr>
        </p:nvSpPr>
        <p:spPr/>
        <p:txBody>
          <a:bodyPr>
            <a:normAutofit/>
          </a:bodyPr>
          <a:lstStyle/>
          <a:p>
            <a:r>
              <a:rPr lang="de-AT" sz="2800" dirty="0" err="1"/>
              <a:t>Configure</a:t>
            </a:r>
            <a:r>
              <a:rPr lang="de-AT" sz="2800" dirty="0"/>
              <a:t> </a:t>
            </a:r>
            <a:r>
              <a:rPr lang="de-AT" sz="2800" dirty="0" err="1"/>
              <a:t>microservices</a:t>
            </a:r>
            <a:r>
              <a:rPr lang="de-AT" sz="2800" dirty="0"/>
              <a:t> </a:t>
            </a:r>
            <a:r>
              <a:rPr lang="de-AT" sz="2800" dirty="0" err="1"/>
              <a:t>to</a:t>
            </a:r>
            <a:r>
              <a:rPr lang="de-AT" sz="2800" dirty="0"/>
              <a:t> </a:t>
            </a:r>
            <a:r>
              <a:rPr lang="de-AT" sz="2800" dirty="0" err="1"/>
              <a:t>use</a:t>
            </a:r>
            <a:r>
              <a:rPr lang="de-AT" sz="2800" dirty="0"/>
              <a:t> </a:t>
            </a:r>
            <a:r>
              <a:rPr lang="de-AT" sz="2800" dirty="0" err="1"/>
              <a:t>encryption</a:t>
            </a:r>
            <a:r>
              <a:rPr lang="de-AT" sz="2800" dirty="0"/>
              <a:t> on </a:t>
            </a:r>
            <a:r>
              <a:rPr lang="de-AT" sz="2800" dirty="0" err="1"/>
              <a:t>the</a:t>
            </a:r>
            <a:r>
              <a:rPr lang="de-AT" sz="2800" dirty="0"/>
              <a:t> </a:t>
            </a:r>
            <a:r>
              <a:rPr lang="de-AT" sz="2800" dirty="0" err="1"/>
              <a:t>client</a:t>
            </a:r>
            <a:r>
              <a:rPr lang="de-AT" sz="2800" dirty="0"/>
              <a:t> </a:t>
            </a:r>
            <a:r>
              <a:rPr lang="de-AT" sz="2800" dirty="0" err="1"/>
              <a:t>side</a:t>
            </a:r>
            <a:endParaRPr lang="de-AT" sz="2800" dirty="0"/>
          </a:p>
        </p:txBody>
      </p:sp>
      <p:sp>
        <p:nvSpPr>
          <p:cNvPr id="5" name="Inhaltsplatzhalter 4">
            <a:extLst>
              <a:ext uri="{FF2B5EF4-FFF2-40B4-BE49-F238E27FC236}">
                <a16:creationId xmlns:a16="http://schemas.microsoft.com/office/drawing/2014/main" xmlns="" id="{151C11B6-8808-4C1E-B574-C0517A794788}"/>
              </a:ext>
            </a:extLst>
          </p:cNvPr>
          <p:cNvSpPr>
            <a:spLocks noGrp="1"/>
          </p:cNvSpPr>
          <p:nvPr>
            <p:ph idx="1"/>
          </p:nvPr>
        </p:nvSpPr>
        <p:spPr>
          <a:xfrm>
            <a:off x="1295400" y="1753985"/>
            <a:ext cx="9601200" cy="4037215"/>
          </a:xfrm>
        </p:spPr>
        <p:txBody>
          <a:bodyPr/>
          <a:lstStyle/>
          <a:p>
            <a:r>
              <a:rPr lang="de-AT" dirty="0" err="1"/>
              <a:t>Include</a:t>
            </a:r>
            <a:r>
              <a:rPr lang="de-AT" dirty="0"/>
              <a:t> </a:t>
            </a:r>
            <a:r>
              <a:rPr lang="de-AT" dirty="0" err="1"/>
              <a:t>the</a:t>
            </a:r>
            <a:r>
              <a:rPr lang="de-AT" dirty="0"/>
              <a:t> spring-</a:t>
            </a:r>
            <a:r>
              <a:rPr lang="de-AT" dirty="0" err="1"/>
              <a:t>security</a:t>
            </a:r>
            <a:r>
              <a:rPr lang="de-AT" dirty="0"/>
              <a:t>-</a:t>
            </a:r>
            <a:r>
              <a:rPr lang="de-AT" dirty="0" err="1"/>
              <a:t>rsa</a:t>
            </a:r>
            <a:r>
              <a:rPr lang="de-AT" dirty="0"/>
              <a:t> JAR </a:t>
            </a:r>
            <a:r>
              <a:rPr lang="de-AT" dirty="0" err="1"/>
              <a:t>dependencies</a:t>
            </a:r>
            <a:r>
              <a:rPr lang="de-AT" dirty="0"/>
              <a:t> in </a:t>
            </a:r>
            <a:r>
              <a:rPr lang="de-AT" dirty="0" err="1"/>
              <a:t>with</a:t>
            </a:r>
            <a:r>
              <a:rPr lang="de-AT" dirty="0"/>
              <a:t> </a:t>
            </a:r>
            <a:r>
              <a:rPr lang="de-AT" dirty="0" err="1"/>
              <a:t>licensing</a:t>
            </a:r>
            <a:r>
              <a:rPr lang="de-AT" dirty="0"/>
              <a:t> </a:t>
            </a:r>
            <a:r>
              <a:rPr lang="de-AT" dirty="0" err="1"/>
              <a:t>service</a:t>
            </a:r>
            <a:endParaRPr lang="de-AT" dirty="0"/>
          </a:p>
        </p:txBody>
      </p:sp>
      <p:pic>
        <p:nvPicPr>
          <p:cNvPr id="6" name="Grafik 5">
            <a:extLst>
              <a:ext uri="{FF2B5EF4-FFF2-40B4-BE49-F238E27FC236}">
                <a16:creationId xmlns:a16="http://schemas.microsoft.com/office/drawing/2014/main" xmlns="" id="{D53B7AD8-F124-406B-A3A7-56126DB4E649}"/>
              </a:ext>
            </a:extLst>
          </p:cNvPr>
          <p:cNvPicPr>
            <a:picLocks noChangeAspect="1"/>
          </p:cNvPicPr>
          <p:nvPr/>
        </p:nvPicPr>
        <p:blipFill>
          <a:blip r:embed="rId2"/>
          <a:stretch>
            <a:fillRect/>
          </a:stretch>
        </p:blipFill>
        <p:spPr>
          <a:xfrm>
            <a:off x="2725017" y="2809194"/>
            <a:ext cx="6741966" cy="1239611"/>
          </a:xfrm>
          <a:prstGeom prst="rect">
            <a:avLst/>
          </a:prstGeom>
        </p:spPr>
      </p:pic>
    </p:spTree>
    <p:extLst>
      <p:ext uri="{BB962C8B-B14F-4D97-AF65-F5344CB8AC3E}">
        <p14:creationId xmlns:p14="http://schemas.microsoft.com/office/powerpoint/2010/main" val="417951212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nhaltsplatzhalter 3">
            <a:extLst>
              <a:ext uri="{FF2B5EF4-FFF2-40B4-BE49-F238E27FC236}">
                <a16:creationId xmlns:a16="http://schemas.microsoft.com/office/drawing/2014/main" xmlns="" id="{BC94E411-6F2A-4389-B7E9-5A533C2C6131}"/>
              </a:ext>
            </a:extLst>
          </p:cNvPr>
          <p:cNvPicPr>
            <a:picLocks noGrp="1" noChangeAspect="1"/>
          </p:cNvPicPr>
          <p:nvPr>
            <p:ph idx="1"/>
          </p:nvPr>
        </p:nvPicPr>
        <p:blipFill>
          <a:blip r:embed="rId2"/>
          <a:stretch>
            <a:fillRect/>
          </a:stretch>
        </p:blipFill>
        <p:spPr>
          <a:xfrm>
            <a:off x="1241633" y="19246"/>
            <a:ext cx="9708733" cy="6819508"/>
          </a:xfrm>
          <a:prstGeom prst="rect">
            <a:avLst/>
          </a:prstGeom>
        </p:spPr>
      </p:pic>
    </p:spTree>
    <p:extLst>
      <p:ext uri="{BB962C8B-B14F-4D97-AF65-F5344CB8AC3E}">
        <p14:creationId xmlns:p14="http://schemas.microsoft.com/office/powerpoint/2010/main" val="120847296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xmlns="" id="{048A5A5B-4EB8-4E5B-82B7-4D964674F5CA}"/>
              </a:ext>
            </a:extLst>
          </p:cNvPr>
          <p:cNvSpPr>
            <a:spLocks noGrp="1"/>
          </p:cNvSpPr>
          <p:nvPr>
            <p:ph type="ctrTitle"/>
          </p:nvPr>
        </p:nvSpPr>
        <p:spPr/>
        <p:txBody>
          <a:bodyPr>
            <a:normAutofit/>
          </a:bodyPr>
          <a:lstStyle/>
          <a:p>
            <a:r>
              <a:rPr lang="de-AT" sz="7200" dirty="0"/>
              <a:t>On </a:t>
            </a:r>
            <a:r>
              <a:rPr lang="de-AT" sz="7200" dirty="0" err="1"/>
              <a:t>service</a:t>
            </a:r>
            <a:r>
              <a:rPr lang="de-AT" sz="7200" dirty="0"/>
              <a:t> </a:t>
            </a:r>
            <a:r>
              <a:rPr lang="de-AT" sz="7200" dirty="0" err="1"/>
              <a:t>discovery</a:t>
            </a:r>
            <a:endParaRPr lang="de-AT" sz="7200" dirty="0"/>
          </a:p>
        </p:txBody>
      </p:sp>
      <p:sp>
        <p:nvSpPr>
          <p:cNvPr id="5" name="Untertitel 4">
            <a:extLst>
              <a:ext uri="{FF2B5EF4-FFF2-40B4-BE49-F238E27FC236}">
                <a16:creationId xmlns:a16="http://schemas.microsoft.com/office/drawing/2014/main" xmlns="" id="{24BF9D44-F802-4D28-9C70-B89C3F56B103}"/>
              </a:ext>
            </a:extLst>
          </p:cNvPr>
          <p:cNvSpPr>
            <a:spLocks noGrp="1"/>
          </p:cNvSpPr>
          <p:nvPr>
            <p:ph type="subTitle" idx="1"/>
          </p:nvPr>
        </p:nvSpPr>
        <p:spPr/>
        <p:txBody>
          <a:bodyPr/>
          <a:lstStyle/>
          <a:p>
            <a:endParaRPr lang="de-AT"/>
          </a:p>
        </p:txBody>
      </p:sp>
    </p:spTree>
    <p:extLst>
      <p:ext uri="{BB962C8B-B14F-4D97-AF65-F5344CB8AC3E}">
        <p14:creationId xmlns:p14="http://schemas.microsoft.com/office/powerpoint/2010/main" val="16838358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nhaltsplatzhalter 3">
            <a:extLst>
              <a:ext uri="{FF2B5EF4-FFF2-40B4-BE49-F238E27FC236}">
                <a16:creationId xmlns:a16="http://schemas.microsoft.com/office/drawing/2014/main" xmlns="" id="{E4EA4769-2598-4401-ADAA-D8DF2C538AEE}"/>
              </a:ext>
            </a:extLst>
          </p:cNvPr>
          <p:cNvPicPr>
            <a:picLocks noGrp="1" noChangeAspect="1"/>
          </p:cNvPicPr>
          <p:nvPr>
            <p:ph idx="1"/>
          </p:nvPr>
        </p:nvPicPr>
        <p:blipFill>
          <a:blip r:embed="rId2"/>
          <a:stretch>
            <a:fillRect/>
          </a:stretch>
        </p:blipFill>
        <p:spPr>
          <a:xfrm>
            <a:off x="1692350" y="147095"/>
            <a:ext cx="8807299" cy="6563810"/>
          </a:xfrm>
          <a:prstGeom prst="rect">
            <a:avLst/>
          </a:prstGeom>
        </p:spPr>
      </p:pic>
    </p:spTree>
    <p:extLst>
      <p:ext uri="{BB962C8B-B14F-4D97-AF65-F5344CB8AC3E}">
        <p14:creationId xmlns:p14="http://schemas.microsoft.com/office/powerpoint/2010/main" val="320368317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nhaltsplatzhalter 3">
            <a:extLst>
              <a:ext uri="{FF2B5EF4-FFF2-40B4-BE49-F238E27FC236}">
                <a16:creationId xmlns:a16="http://schemas.microsoft.com/office/drawing/2014/main" xmlns="" id="{D022D12B-C192-436C-ADCF-06ABD655168E}"/>
              </a:ext>
            </a:extLst>
          </p:cNvPr>
          <p:cNvPicPr>
            <a:picLocks noGrp="1" noChangeAspect="1"/>
          </p:cNvPicPr>
          <p:nvPr>
            <p:ph idx="1"/>
          </p:nvPr>
        </p:nvPicPr>
        <p:blipFill>
          <a:blip r:embed="rId2"/>
          <a:stretch>
            <a:fillRect/>
          </a:stretch>
        </p:blipFill>
        <p:spPr>
          <a:xfrm>
            <a:off x="1923142" y="0"/>
            <a:ext cx="8345715" cy="6858000"/>
          </a:xfrm>
          <a:prstGeom prst="rect">
            <a:avLst/>
          </a:prstGeom>
        </p:spPr>
      </p:pic>
    </p:spTree>
    <p:extLst>
      <p:ext uri="{BB962C8B-B14F-4D97-AF65-F5344CB8AC3E}">
        <p14:creationId xmlns:p14="http://schemas.microsoft.com/office/powerpoint/2010/main" val="108247437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48BEFDAC-E984-4D27-994A-605DDA7C9915}"/>
              </a:ext>
            </a:extLst>
          </p:cNvPr>
          <p:cNvSpPr>
            <a:spLocks noGrp="1"/>
          </p:cNvSpPr>
          <p:nvPr>
            <p:ph type="title"/>
          </p:nvPr>
        </p:nvSpPr>
        <p:spPr/>
        <p:txBody>
          <a:bodyPr>
            <a:normAutofit/>
          </a:bodyPr>
          <a:lstStyle/>
          <a:p>
            <a:r>
              <a:rPr lang="de-AT" dirty="0"/>
              <a:t>Service </a:t>
            </a:r>
            <a:r>
              <a:rPr lang="de-AT" dirty="0" err="1"/>
              <a:t>discovery</a:t>
            </a:r>
            <a:r>
              <a:rPr lang="de-AT" dirty="0"/>
              <a:t> in </a:t>
            </a:r>
            <a:r>
              <a:rPr lang="de-AT" dirty="0" err="1"/>
              <a:t>action</a:t>
            </a:r>
            <a:r>
              <a:rPr lang="de-AT" dirty="0"/>
              <a:t> </a:t>
            </a:r>
            <a:r>
              <a:rPr lang="de-AT" dirty="0" err="1"/>
              <a:t>using</a:t>
            </a:r>
            <a:r>
              <a:rPr lang="de-AT" dirty="0"/>
              <a:t> Spring and Netflix Eureka</a:t>
            </a:r>
          </a:p>
        </p:txBody>
      </p:sp>
      <p:pic>
        <p:nvPicPr>
          <p:cNvPr id="4" name="Inhaltsplatzhalter 3">
            <a:extLst>
              <a:ext uri="{FF2B5EF4-FFF2-40B4-BE49-F238E27FC236}">
                <a16:creationId xmlns:a16="http://schemas.microsoft.com/office/drawing/2014/main" xmlns="" id="{2139D90A-5AB8-4A78-B5ED-689E6324CD7C}"/>
              </a:ext>
            </a:extLst>
          </p:cNvPr>
          <p:cNvPicPr>
            <a:picLocks noGrp="1" noChangeAspect="1"/>
          </p:cNvPicPr>
          <p:nvPr>
            <p:ph idx="1"/>
          </p:nvPr>
        </p:nvPicPr>
        <p:blipFill>
          <a:blip r:embed="rId2"/>
          <a:stretch>
            <a:fillRect/>
          </a:stretch>
        </p:blipFill>
        <p:spPr>
          <a:xfrm>
            <a:off x="1563690" y="1476640"/>
            <a:ext cx="8843053" cy="5381360"/>
          </a:xfrm>
          <a:prstGeom prst="rect">
            <a:avLst/>
          </a:prstGeom>
        </p:spPr>
      </p:pic>
    </p:spTree>
    <p:extLst>
      <p:ext uri="{BB962C8B-B14F-4D97-AF65-F5344CB8AC3E}">
        <p14:creationId xmlns:p14="http://schemas.microsoft.com/office/powerpoint/2010/main" val="264874179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4E8F53E4-48E4-4E3B-9875-EA603A0CBA3F}"/>
              </a:ext>
            </a:extLst>
          </p:cNvPr>
          <p:cNvSpPr>
            <a:spLocks noGrp="1"/>
          </p:cNvSpPr>
          <p:nvPr>
            <p:ph type="title"/>
          </p:nvPr>
        </p:nvSpPr>
        <p:spPr>
          <a:xfrm>
            <a:off x="1295400" y="503854"/>
            <a:ext cx="9601200" cy="503290"/>
          </a:xfrm>
        </p:spPr>
        <p:txBody>
          <a:bodyPr>
            <a:normAutofit fontScale="90000"/>
          </a:bodyPr>
          <a:lstStyle/>
          <a:p>
            <a:r>
              <a:rPr lang="de-AT" dirty="0"/>
              <a:t>Building </a:t>
            </a:r>
            <a:r>
              <a:rPr lang="de-AT" dirty="0" err="1"/>
              <a:t>your</a:t>
            </a:r>
            <a:r>
              <a:rPr lang="de-AT" dirty="0"/>
              <a:t> Spring Eureka Service</a:t>
            </a:r>
          </a:p>
        </p:txBody>
      </p:sp>
      <p:pic>
        <p:nvPicPr>
          <p:cNvPr id="4" name="Inhaltsplatzhalter 3">
            <a:extLst>
              <a:ext uri="{FF2B5EF4-FFF2-40B4-BE49-F238E27FC236}">
                <a16:creationId xmlns:a16="http://schemas.microsoft.com/office/drawing/2014/main" xmlns="" id="{216BB917-680B-474A-BBEF-5BC8D6CAD63F}"/>
              </a:ext>
            </a:extLst>
          </p:cNvPr>
          <p:cNvPicPr>
            <a:picLocks noGrp="1" noChangeAspect="1"/>
          </p:cNvPicPr>
          <p:nvPr>
            <p:ph idx="1"/>
          </p:nvPr>
        </p:nvPicPr>
        <p:blipFill>
          <a:blip r:embed="rId2"/>
          <a:stretch>
            <a:fillRect/>
          </a:stretch>
        </p:blipFill>
        <p:spPr>
          <a:xfrm>
            <a:off x="2075542" y="1007144"/>
            <a:ext cx="8040915" cy="5870174"/>
          </a:xfrm>
          <a:prstGeom prst="rect">
            <a:avLst/>
          </a:prstGeom>
        </p:spPr>
      </p:pic>
    </p:spTree>
    <p:extLst>
      <p:ext uri="{BB962C8B-B14F-4D97-AF65-F5344CB8AC3E}">
        <p14:creationId xmlns:p14="http://schemas.microsoft.com/office/powerpoint/2010/main" val="14994915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C7CCF018-BB1B-40D6-A60A-6B93897E17EF}"/>
              </a:ext>
            </a:extLst>
          </p:cNvPr>
          <p:cNvSpPr>
            <a:spLocks noGrp="1"/>
          </p:cNvSpPr>
          <p:nvPr>
            <p:ph type="title"/>
          </p:nvPr>
        </p:nvSpPr>
        <p:spPr/>
        <p:txBody>
          <a:bodyPr/>
          <a:lstStyle/>
          <a:p>
            <a:r>
              <a:rPr lang="de-AT" dirty="0"/>
              <a:t>Building </a:t>
            </a:r>
            <a:r>
              <a:rPr lang="de-AT" dirty="0" err="1"/>
              <a:t>your</a:t>
            </a:r>
            <a:r>
              <a:rPr lang="de-AT" dirty="0"/>
              <a:t> Spring Eureka Service</a:t>
            </a:r>
          </a:p>
        </p:txBody>
      </p:sp>
      <p:pic>
        <p:nvPicPr>
          <p:cNvPr id="4" name="Inhaltsplatzhalter 3">
            <a:extLst>
              <a:ext uri="{FF2B5EF4-FFF2-40B4-BE49-F238E27FC236}">
                <a16:creationId xmlns:a16="http://schemas.microsoft.com/office/drawing/2014/main" xmlns="" id="{6D7F2292-DD54-4326-8BE0-4F303D346F47}"/>
              </a:ext>
            </a:extLst>
          </p:cNvPr>
          <p:cNvPicPr>
            <a:picLocks noGrp="1" noChangeAspect="1"/>
          </p:cNvPicPr>
          <p:nvPr>
            <p:ph idx="1"/>
          </p:nvPr>
        </p:nvPicPr>
        <p:blipFill rotWithShape="1">
          <a:blip r:embed="rId2"/>
          <a:srcRect r="5767" b="22062"/>
          <a:stretch/>
        </p:blipFill>
        <p:spPr>
          <a:xfrm>
            <a:off x="1804499" y="1927168"/>
            <a:ext cx="8583001" cy="3003663"/>
          </a:xfrm>
          <a:prstGeom prst="rect">
            <a:avLst/>
          </a:prstGeom>
        </p:spPr>
      </p:pic>
    </p:spTree>
    <p:extLst>
      <p:ext uri="{BB962C8B-B14F-4D97-AF65-F5344CB8AC3E}">
        <p14:creationId xmlns:p14="http://schemas.microsoft.com/office/powerpoint/2010/main" val="61962981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6D8031DB-B824-4476-B825-82D9BE4835B3}"/>
              </a:ext>
            </a:extLst>
          </p:cNvPr>
          <p:cNvSpPr>
            <a:spLocks noGrp="1"/>
          </p:cNvSpPr>
          <p:nvPr>
            <p:ph type="title"/>
          </p:nvPr>
        </p:nvSpPr>
        <p:spPr/>
        <p:txBody>
          <a:bodyPr/>
          <a:lstStyle/>
          <a:p>
            <a:r>
              <a:rPr lang="de-AT" dirty="0"/>
              <a:t>Building </a:t>
            </a:r>
            <a:r>
              <a:rPr lang="de-AT" dirty="0" err="1"/>
              <a:t>your</a:t>
            </a:r>
            <a:r>
              <a:rPr lang="de-AT" dirty="0"/>
              <a:t> Spring Eureka Service</a:t>
            </a:r>
          </a:p>
        </p:txBody>
      </p:sp>
      <p:pic>
        <p:nvPicPr>
          <p:cNvPr id="4" name="Inhaltsplatzhalter 3">
            <a:extLst>
              <a:ext uri="{FF2B5EF4-FFF2-40B4-BE49-F238E27FC236}">
                <a16:creationId xmlns:a16="http://schemas.microsoft.com/office/drawing/2014/main" xmlns="" id="{3C989B28-291D-4819-9DE3-30BEADF33446}"/>
              </a:ext>
            </a:extLst>
          </p:cNvPr>
          <p:cNvPicPr>
            <a:picLocks noGrp="1" noChangeAspect="1"/>
          </p:cNvPicPr>
          <p:nvPr>
            <p:ph idx="1"/>
          </p:nvPr>
        </p:nvPicPr>
        <p:blipFill>
          <a:blip r:embed="rId2"/>
          <a:stretch>
            <a:fillRect/>
          </a:stretch>
        </p:blipFill>
        <p:spPr>
          <a:xfrm>
            <a:off x="1698171" y="1721190"/>
            <a:ext cx="8795657" cy="3710668"/>
          </a:xfrm>
          <a:prstGeom prst="rect">
            <a:avLst/>
          </a:prstGeom>
        </p:spPr>
      </p:pic>
    </p:spTree>
    <p:extLst>
      <p:ext uri="{BB962C8B-B14F-4D97-AF65-F5344CB8AC3E}">
        <p14:creationId xmlns:p14="http://schemas.microsoft.com/office/powerpoint/2010/main" val="64922489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1FDA5DD6-E764-4D41-A304-94CFB9B620C1}"/>
              </a:ext>
            </a:extLst>
          </p:cNvPr>
          <p:cNvSpPr>
            <a:spLocks noGrp="1"/>
          </p:cNvSpPr>
          <p:nvPr>
            <p:ph type="title"/>
          </p:nvPr>
        </p:nvSpPr>
        <p:spPr/>
        <p:txBody>
          <a:bodyPr/>
          <a:lstStyle/>
          <a:p>
            <a:r>
              <a:rPr lang="de-AT" dirty="0" err="1"/>
              <a:t>Registering</a:t>
            </a:r>
            <a:r>
              <a:rPr lang="de-AT" dirty="0"/>
              <a:t> </a:t>
            </a:r>
            <a:r>
              <a:rPr lang="de-AT" dirty="0" err="1"/>
              <a:t>services</a:t>
            </a:r>
            <a:r>
              <a:rPr lang="de-AT" dirty="0"/>
              <a:t> </a:t>
            </a:r>
            <a:r>
              <a:rPr lang="de-AT" dirty="0" err="1"/>
              <a:t>with</a:t>
            </a:r>
            <a:r>
              <a:rPr lang="de-AT" dirty="0"/>
              <a:t> Spring Eureka</a:t>
            </a:r>
          </a:p>
        </p:txBody>
      </p:sp>
      <p:pic>
        <p:nvPicPr>
          <p:cNvPr id="4" name="Inhaltsplatzhalter 3">
            <a:extLst>
              <a:ext uri="{FF2B5EF4-FFF2-40B4-BE49-F238E27FC236}">
                <a16:creationId xmlns:a16="http://schemas.microsoft.com/office/drawing/2014/main" xmlns="" id="{2F9C32EA-E234-442E-858E-FE2CAEC4056C}"/>
              </a:ext>
            </a:extLst>
          </p:cNvPr>
          <p:cNvPicPr>
            <a:picLocks noGrp="1" noChangeAspect="1"/>
          </p:cNvPicPr>
          <p:nvPr>
            <p:ph idx="1"/>
          </p:nvPr>
        </p:nvPicPr>
        <p:blipFill>
          <a:blip r:embed="rId2"/>
          <a:stretch>
            <a:fillRect/>
          </a:stretch>
        </p:blipFill>
        <p:spPr>
          <a:xfrm>
            <a:off x="876332" y="2436302"/>
            <a:ext cx="10439335" cy="1985395"/>
          </a:xfrm>
          <a:prstGeom prst="rect">
            <a:avLst/>
          </a:prstGeom>
        </p:spPr>
      </p:pic>
    </p:spTree>
    <p:extLst>
      <p:ext uri="{BB962C8B-B14F-4D97-AF65-F5344CB8AC3E}">
        <p14:creationId xmlns:p14="http://schemas.microsoft.com/office/powerpoint/2010/main" val="8612066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7A32C9C2-A030-49ED-B187-5BC91A0B1B1A}"/>
              </a:ext>
            </a:extLst>
          </p:cNvPr>
          <p:cNvSpPr>
            <a:spLocks noGrp="1"/>
          </p:cNvSpPr>
          <p:nvPr>
            <p:ph type="title"/>
          </p:nvPr>
        </p:nvSpPr>
        <p:spPr/>
        <p:txBody>
          <a:bodyPr/>
          <a:lstStyle/>
          <a:p>
            <a:r>
              <a:rPr lang="de-AT" dirty="0"/>
              <a:t/>
            </a:r>
            <a:br>
              <a:rPr lang="de-AT" dirty="0"/>
            </a:br>
            <a:r>
              <a:rPr lang="de-AT" dirty="0" err="1"/>
              <a:t>Establishing</a:t>
            </a:r>
            <a:r>
              <a:rPr lang="de-AT" dirty="0"/>
              <a:t> </a:t>
            </a:r>
            <a:r>
              <a:rPr lang="de-AT" dirty="0" err="1"/>
              <a:t>service</a:t>
            </a:r>
            <a:r>
              <a:rPr lang="de-AT" dirty="0"/>
              <a:t> </a:t>
            </a:r>
            <a:r>
              <a:rPr lang="de-AT" dirty="0" err="1"/>
              <a:t>granularity</a:t>
            </a:r>
            <a:endParaRPr lang="de-AT" dirty="0"/>
          </a:p>
        </p:txBody>
      </p:sp>
      <p:pic>
        <p:nvPicPr>
          <p:cNvPr id="4" name="Inhaltsplatzhalter 3">
            <a:extLst>
              <a:ext uri="{FF2B5EF4-FFF2-40B4-BE49-F238E27FC236}">
                <a16:creationId xmlns:a16="http://schemas.microsoft.com/office/drawing/2014/main" xmlns="" id="{32EC1DF6-38CE-4749-AC30-38293AF96166}"/>
              </a:ext>
            </a:extLst>
          </p:cNvPr>
          <p:cNvPicPr>
            <a:picLocks noGrp="1" noChangeAspect="1"/>
          </p:cNvPicPr>
          <p:nvPr>
            <p:ph idx="1"/>
          </p:nvPr>
        </p:nvPicPr>
        <p:blipFill>
          <a:blip r:embed="rId2"/>
          <a:stretch>
            <a:fillRect/>
          </a:stretch>
        </p:blipFill>
        <p:spPr>
          <a:xfrm>
            <a:off x="1657803" y="1949601"/>
            <a:ext cx="8876393" cy="2958798"/>
          </a:xfrm>
          <a:prstGeom prst="rect">
            <a:avLst/>
          </a:prstGeom>
        </p:spPr>
      </p:pic>
    </p:spTree>
    <p:extLst>
      <p:ext uri="{BB962C8B-B14F-4D97-AF65-F5344CB8AC3E}">
        <p14:creationId xmlns:p14="http://schemas.microsoft.com/office/powerpoint/2010/main" val="164716396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7C545AC4-744B-49DD-97E0-474B61A7764B}"/>
              </a:ext>
            </a:extLst>
          </p:cNvPr>
          <p:cNvSpPr>
            <a:spLocks noGrp="1"/>
          </p:cNvSpPr>
          <p:nvPr>
            <p:ph type="title"/>
          </p:nvPr>
        </p:nvSpPr>
        <p:spPr/>
        <p:txBody>
          <a:bodyPr/>
          <a:lstStyle/>
          <a:p>
            <a:r>
              <a:rPr lang="de-AT" dirty="0" err="1"/>
              <a:t>Registering</a:t>
            </a:r>
            <a:r>
              <a:rPr lang="de-AT" dirty="0"/>
              <a:t> </a:t>
            </a:r>
            <a:r>
              <a:rPr lang="de-AT" dirty="0" err="1"/>
              <a:t>services</a:t>
            </a:r>
            <a:r>
              <a:rPr lang="de-AT" dirty="0"/>
              <a:t> </a:t>
            </a:r>
            <a:r>
              <a:rPr lang="de-AT" dirty="0" err="1"/>
              <a:t>with</a:t>
            </a:r>
            <a:r>
              <a:rPr lang="de-AT" dirty="0"/>
              <a:t> Spring Eureka</a:t>
            </a:r>
          </a:p>
        </p:txBody>
      </p:sp>
      <p:pic>
        <p:nvPicPr>
          <p:cNvPr id="4" name="Inhaltsplatzhalter 3">
            <a:extLst>
              <a:ext uri="{FF2B5EF4-FFF2-40B4-BE49-F238E27FC236}">
                <a16:creationId xmlns:a16="http://schemas.microsoft.com/office/drawing/2014/main" xmlns="" id="{9AAE61F5-6EDE-4FB3-A137-5DB305941BCB}"/>
              </a:ext>
            </a:extLst>
          </p:cNvPr>
          <p:cNvPicPr>
            <a:picLocks noGrp="1" noChangeAspect="1"/>
          </p:cNvPicPr>
          <p:nvPr>
            <p:ph idx="1"/>
          </p:nvPr>
        </p:nvPicPr>
        <p:blipFill>
          <a:blip r:embed="rId2"/>
          <a:stretch>
            <a:fillRect/>
          </a:stretch>
        </p:blipFill>
        <p:spPr>
          <a:xfrm>
            <a:off x="1032313" y="1678670"/>
            <a:ext cx="10127374" cy="4823731"/>
          </a:xfrm>
          <a:prstGeom prst="rect">
            <a:avLst/>
          </a:prstGeom>
        </p:spPr>
      </p:pic>
    </p:spTree>
    <p:extLst>
      <p:ext uri="{BB962C8B-B14F-4D97-AF65-F5344CB8AC3E}">
        <p14:creationId xmlns:p14="http://schemas.microsoft.com/office/powerpoint/2010/main" val="377855731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70B3C71A-AFE6-43D3-B69E-FD45636C75B2}"/>
              </a:ext>
            </a:extLst>
          </p:cNvPr>
          <p:cNvSpPr>
            <a:spLocks noGrp="1"/>
          </p:cNvSpPr>
          <p:nvPr>
            <p:ph type="title"/>
          </p:nvPr>
        </p:nvSpPr>
        <p:spPr/>
        <p:txBody>
          <a:bodyPr/>
          <a:lstStyle/>
          <a:p>
            <a:r>
              <a:rPr lang="de-AT" dirty="0" err="1"/>
              <a:t>Registering</a:t>
            </a:r>
            <a:r>
              <a:rPr lang="de-AT" dirty="0"/>
              <a:t> </a:t>
            </a:r>
            <a:r>
              <a:rPr lang="de-AT" dirty="0" err="1"/>
              <a:t>services</a:t>
            </a:r>
            <a:r>
              <a:rPr lang="de-AT" dirty="0"/>
              <a:t> </a:t>
            </a:r>
            <a:r>
              <a:rPr lang="de-AT" dirty="0" err="1"/>
              <a:t>with</a:t>
            </a:r>
            <a:r>
              <a:rPr lang="de-AT" dirty="0"/>
              <a:t> Spring Eureka</a:t>
            </a:r>
          </a:p>
        </p:txBody>
      </p:sp>
      <p:pic>
        <p:nvPicPr>
          <p:cNvPr id="4" name="Inhaltsplatzhalter 3">
            <a:extLst>
              <a:ext uri="{FF2B5EF4-FFF2-40B4-BE49-F238E27FC236}">
                <a16:creationId xmlns:a16="http://schemas.microsoft.com/office/drawing/2014/main" xmlns="" id="{BAA3E7BB-0E34-4359-AA0B-0AF41D1A5982}"/>
              </a:ext>
            </a:extLst>
          </p:cNvPr>
          <p:cNvPicPr>
            <a:picLocks noGrp="1" noChangeAspect="1"/>
          </p:cNvPicPr>
          <p:nvPr>
            <p:ph idx="1"/>
          </p:nvPr>
        </p:nvPicPr>
        <p:blipFill>
          <a:blip r:embed="rId2"/>
          <a:stretch>
            <a:fillRect/>
          </a:stretch>
        </p:blipFill>
        <p:spPr>
          <a:xfrm>
            <a:off x="1779820" y="1758156"/>
            <a:ext cx="8632360" cy="5099844"/>
          </a:xfrm>
          <a:prstGeom prst="rect">
            <a:avLst/>
          </a:prstGeom>
        </p:spPr>
      </p:pic>
    </p:spTree>
    <p:extLst>
      <p:ext uri="{BB962C8B-B14F-4D97-AF65-F5344CB8AC3E}">
        <p14:creationId xmlns:p14="http://schemas.microsoft.com/office/powerpoint/2010/main" val="217857506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FE1AB43C-F5BA-4505-B3F5-C21758C9B640}"/>
              </a:ext>
            </a:extLst>
          </p:cNvPr>
          <p:cNvSpPr>
            <a:spLocks noGrp="1"/>
          </p:cNvSpPr>
          <p:nvPr>
            <p:ph type="title"/>
          </p:nvPr>
        </p:nvSpPr>
        <p:spPr/>
        <p:txBody>
          <a:bodyPr/>
          <a:lstStyle/>
          <a:p>
            <a:r>
              <a:rPr lang="de-AT" dirty="0" err="1"/>
              <a:t>Using</a:t>
            </a:r>
            <a:r>
              <a:rPr lang="de-AT" dirty="0"/>
              <a:t> </a:t>
            </a:r>
            <a:r>
              <a:rPr lang="de-AT" dirty="0" err="1"/>
              <a:t>service</a:t>
            </a:r>
            <a:r>
              <a:rPr lang="de-AT" dirty="0"/>
              <a:t> </a:t>
            </a:r>
            <a:r>
              <a:rPr lang="de-AT" dirty="0" err="1"/>
              <a:t>discovery</a:t>
            </a:r>
            <a:r>
              <a:rPr lang="de-AT" dirty="0"/>
              <a:t> </a:t>
            </a:r>
            <a:r>
              <a:rPr lang="de-AT" dirty="0" err="1"/>
              <a:t>to</a:t>
            </a:r>
            <a:r>
              <a:rPr lang="de-AT" dirty="0"/>
              <a:t> </a:t>
            </a:r>
            <a:r>
              <a:rPr lang="de-AT" dirty="0" err="1"/>
              <a:t>look</a:t>
            </a:r>
            <a:r>
              <a:rPr lang="de-AT" dirty="0"/>
              <a:t> </a:t>
            </a:r>
            <a:r>
              <a:rPr lang="de-AT" dirty="0" err="1"/>
              <a:t>up</a:t>
            </a:r>
            <a:r>
              <a:rPr lang="de-AT" dirty="0"/>
              <a:t> a </a:t>
            </a:r>
            <a:r>
              <a:rPr lang="de-AT" dirty="0" err="1"/>
              <a:t>service</a:t>
            </a:r>
            <a:endParaRPr lang="de-AT" dirty="0"/>
          </a:p>
        </p:txBody>
      </p:sp>
      <p:pic>
        <p:nvPicPr>
          <p:cNvPr id="4" name="Inhaltsplatzhalter 3">
            <a:extLst>
              <a:ext uri="{FF2B5EF4-FFF2-40B4-BE49-F238E27FC236}">
                <a16:creationId xmlns:a16="http://schemas.microsoft.com/office/drawing/2014/main" xmlns="" id="{340F4BF0-1BC0-42ED-BD8E-777DAB24DCBF}"/>
              </a:ext>
            </a:extLst>
          </p:cNvPr>
          <p:cNvPicPr>
            <a:picLocks noGrp="1" noChangeAspect="1"/>
          </p:cNvPicPr>
          <p:nvPr>
            <p:ph idx="1"/>
          </p:nvPr>
        </p:nvPicPr>
        <p:blipFill>
          <a:blip r:embed="rId2"/>
          <a:stretch>
            <a:fillRect/>
          </a:stretch>
        </p:blipFill>
        <p:spPr>
          <a:xfrm>
            <a:off x="1596628" y="1929209"/>
            <a:ext cx="8998743" cy="2999581"/>
          </a:xfrm>
          <a:prstGeom prst="rect">
            <a:avLst/>
          </a:prstGeom>
        </p:spPr>
      </p:pic>
    </p:spTree>
    <p:extLst>
      <p:ext uri="{BB962C8B-B14F-4D97-AF65-F5344CB8AC3E}">
        <p14:creationId xmlns:p14="http://schemas.microsoft.com/office/powerpoint/2010/main" val="358278830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3C86834B-3AD6-4572-A71E-4DA06A31311A}"/>
              </a:ext>
            </a:extLst>
          </p:cNvPr>
          <p:cNvSpPr>
            <a:spLocks noGrp="1"/>
          </p:cNvSpPr>
          <p:nvPr>
            <p:ph type="title"/>
          </p:nvPr>
        </p:nvSpPr>
        <p:spPr/>
        <p:txBody>
          <a:bodyPr/>
          <a:lstStyle/>
          <a:p>
            <a:r>
              <a:rPr lang="de-AT" dirty="0" err="1"/>
              <a:t>Using</a:t>
            </a:r>
            <a:r>
              <a:rPr lang="de-AT" dirty="0"/>
              <a:t> </a:t>
            </a:r>
            <a:r>
              <a:rPr lang="de-AT" dirty="0" err="1"/>
              <a:t>service</a:t>
            </a:r>
            <a:r>
              <a:rPr lang="de-AT" dirty="0"/>
              <a:t> </a:t>
            </a:r>
            <a:r>
              <a:rPr lang="de-AT" dirty="0" err="1"/>
              <a:t>discovery</a:t>
            </a:r>
            <a:r>
              <a:rPr lang="de-AT" dirty="0"/>
              <a:t> </a:t>
            </a:r>
            <a:r>
              <a:rPr lang="de-AT" dirty="0" err="1"/>
              <a:t>to</a:t>
            </a:r>
            <a:r>
              <a:rPr lang="de-AT" dirty="0"/>
              <a:t> </a:t>
            </a:r>
            <a:r>
              <a:rPr lang="de-AT" dirty="0" err="1"/>
              <a:t>look</a:t>
            </a:r>
            <a:r>
              <a:rPr lang="de-AT" dirty="0"/>
              <a:t> </a:t>
            </a:r>
            <a:r>
              <a:rPr lang="de-AT" dirty="0" err="1"/>
              <a:t>up</a:t>
            </a:r>
            <a:r>
              <a:rPr lang="de-AT" dirty="0"/>
              <a:t> a </a:t>
            </a:r>
            <a:r>
              <a:rPr lang="de-AT" dirty="0" err="1"/>
              <a:t>service</a:t>
            </a:r>
            <a:endParaRPr lang="de-AT" dirty="0"/>
          </a:p>
        </p:txBody>
      </p:sp>
      <p:pic>
        <p:nvPicPr>
          <p:cNvPr id="4" name="Inhaltsplatzhalter 3">
            <a:extLst>
              <a:ext uri="{FF2B5EF4-FFF2-40B4-BE49-F238E27FC236}">
                <a16:creationId xmlns:a16="http://schemas.microsoft.com/office/drawing/2014/main" xmlns="" id="{084321B3-7D34-4394-9CB6-214D5E12EB96}"/>
              </a:ext>
            </a:extLst>
          </p:cNvPr>
          <p:cNvPicPr>
            <a:picLocks noGrp="1" noChangeAspect="1"/>
          </p:cNvPicPr>
          <p:nvPr>
            <p:ph idx="1"/>
          </p:nvPr>
        </p:nvPicPr>
        <p:blipFill>
          <a:blip r:embed="rId2"/>
          <a:stretch>
            <a:fillRect/>
          </a:stretch>
        </p:blipFill>
        <p:spPr>
          <a:xfrm>
            <a:off x="1986756" y="1615931"/>
            <a:ext cx="8218487" cy="3626137"/>
          </a:xfrm>
          <a:prstGeom prst="rect">
            <a:avLst/>
          </a:prstGeom>
        </p:spPr>
      </p:pic>
    </p:spTree>
    <p:extLst>
      <p:ext uri="{BB962C8B-B14F-4D97-AF65-F5344CB8AC3E}">
        <p14:creationId xmlns:p14="http://schemas.microsoft.com/office/powerpoint/2010/main" val="256224917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0E6A2842-103D-49AE-A030-99D821FC63FB}"/>
              </a:ext>
            </a:extLst>
          </p:cNvPr>
          <p:cNvSpPr>
            <a:spLocks noGrp="1"/>
          </p:cNvSpPr>
          <p:nvPr>
            <p:ph type="title"/>
          </p:nvPr>
        </p:nvSpPr>
        <p:spPr/>
        <p:txBody>
          <a:bodyPr/>
          <a:lstStyle/>
          <a:p>
            <a:r>
              <a:rPr lang="de-AT" dirty="0"/>
              <a:t>Looking </a:t>
            </a:r>
            <a:r>
              <a:rPr lang="de-AT" dirty="0" err="1"/>
              <a:t>up</a:t>
            </a:r>
            <a:r>
              <a:rPr lang="de-AT" dirty="0"/>
              <a:t> </a:t>
            </a:r>
            <a:r>
              <a:rPr lang="de-AT" dirty="0" err="1"/>
              <a:t>service</a:t>
            </a:r>
            <a:r>
              <a:rPr lang="de-AT" dirty="0"/>
              <a:t> </a:t>
            </a:r>
            <a:r>
              <a:rPr lang="de-AT" dirty="0" err="1"/>
              <a:t>instances</a:t>
            </a:r>
            <a:r>
              <a:rPr lang="de-AT" dirty="0"/>
              <a:t> </a:t>
            </a:r>
            <a:r>
              <a:rPr lang="de-AT" dirty="0" err="1"/>
              <a:t>with</a:t>
            </a:r>
            <a:r>
              <a:rPr lang="de-AT" dirty="0"/>
              <a:t> Spring </a:t>
            </a:r>
            <a:r>
              <a:rPr lang="de-AT" dirty="0" err="1"/>
              <a:t>DiscoveryClient</a:t>
            </a:r>
            <a:endParaRPr lang="de-AT" dirty="0"/>
          </a:p>
        </p:txBody>
      </p:sp>
      <p:pic>
        <p:nvPicPr>
          <p:cNvPr id="4" name="Inhaltsplatzhalter 3">
            <a:extLst>
              <a:ext uri="{FF2B5EF4-FFF2-40B4-BE49-F238E27FC236}">
                <a16:creationId xmlns:a16="http://schemas.microsoft.com/office/drawing/2014/main" xmlns="" id="{D8009926-2858-4737-8B41-C04D2B5AD351}"/>
              </a:ext>
            </a:extLst>
          </p:cNvPr>
          <p:cNvPicPr>
            <a:picLocks noGrp="1" noChangeAspect="1"/>
          </p:cNvPicPr>
          <p:nvPr>
            <p:ph idx="1"/>
          </p:nvPr>
        </p:nvPicPr>
        <p:blipFill>
          <a:blip r:embed="rId2"/>
          <a:stretch>
            <a:fillRect/>
          </a:stretch>
        </p:blipFill>
        <p:spPr>
          <a:xfrm>
            <a:off x="1448000" y="2017769"/>
            <a:ext cx="9295999" cy="2822462"/>
          </a:xfrm>
          <a:prstGeom prst="rect">
            <a:avLst/>
          </a:prstGeom>
        </p:spPr>
      </p:pic>
    </p:spTree>
    <p:extLst>
      <p:ext uri="{BB962C8B-B14F-4D97-AF65-F5344CB8AC3E}">
        <p14:creationId xmlns:p14="http://schemas.microsoft.com/office/powerpoint/2010/main" val="169293111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nhaltsplatzhalter 3">
            <a:extLst>
              <a:ext uri="{FF2B5EF4-FFF2-40B4-BE49-F238E27FC236}">
                <a16:creationId xmlns:a16="http://schemas.microsoft.com/office/drawing/2014/main" xmlns="" id="{48C6A4A0-0358-41DF-81BF-D92D5BABF83A}"/>
              </a:ext>
            </a:extLst>
          </p:cNvPr>
          <p:cNvPicPr>
            <a:picLocks noGrp="1" noChangeAspect="1"/>
          </p:cNvPicPr>
          <p:nvPr>
            <p:ph idx="1"/>
          </p:nvPr>
        </p:nvPicPr>
        <p:blipFill>
          <a:blip r:embed="rId2"/>
          <a:stretch>
            <a:fillRect/>
          </a:stretch>
        </p:blipFill>
        <p:spPr>
          <a:xfrm>
            <a:off x="3004457" y="0"/>
            <a:ext cx="9187543" cy="6858000"/>
          </a:xfrm>
          <a:prstGeom prst="rect">
            <a:avLst/>
          </a:prstGeom>
        </p:spPr>
      </p:pic>
      <p:sp>
        <p:nvSpPr>
          <p:cNvPr id="2" name="Titel 1">
            <a:extLst>
              <a:ext uri="{FF2B5EF4-FFF2-40B4-BE49-F238E27FC236}">
                <a16:creationId xmlns:a16="http://schemas.microsoft.com/office/drawing/2014/main" xmlns="" id="{704AFAFC-1639-403F-BBC2-5CA396239BA6}"/>
              </a:ext>
            </a:extLst>
          </p:cNvPr>
          <p:cNvSpPr>
            <a:spLocks noGrp="1"/>
          </p:cNvSpPr>
          <p:nvPr>
            <p:ph type="title"/>
          </p:nvPr>
        </p:nvSpPr>
        <p:spPr>
          <a:xfrm>
            <a:off x="188686" y="503853"/>
            <a:ext cx="10707914" cy="978869"/>
          </a:xfrm>
        </p:spPr>
        <p:txBody>
          <a:bodyPr/>
          <a:lstStyle/>
          <a:p>
            <a:r>
              <a:rPr lang="de-AT" dirty="0"/>
              <a:t>Spring </a:t>
            </a:r>
            <a:br>
              <a:rPr lang="de-AT" dirty="0"/>
            </a:br>
            <a:r>
              <a:rPr lang="de-AT" dirty="0" err="1"/>
              <a:t>DiscoveryClient</a:t>
            </a:r>
            <a:endParaRPr lang="de-AT" dirty="0"/>
          </a:p>
        </p:txBody>
      </p:sp>
    </p:spTree>
    <p:extLst>
      <p:ext uri="{BB962C8B-B14F-4D97-AF65-F5344CB8AC3E}">
        <p14:creationId xmlns:p14="http://schemas.microsoft.com/office/powerpoint/2010/main" val="254885091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74F10A4C-15C3-4551-9204-584C0A81752A}"/>
              </a:ext>
            </a:extLst>
          </p:cNvPr>
          <p:cNvSpPr>
            <a:spLocks noGrp="1"/>
          </p:cNvSpPr>
          <p:nvPr>
            <p:ph type="title"/>
          </p:nvPr>
        </p:nvSpPr>
        <p:spPr>
          <a:xfrm>
            <a:off x="232229" y="217715"/>
            <a:ext cx="10664371" cy="711199"/>
          </a:xfrm>
        </p:spPr>
        <p:txBody>
          <a:bodyPr>
            <a:normAutofit/>
          </a:bodyPr>
          <a:lstStyle/>
          <a:p>
            <a:r>
              <a:rPr lang="de-AT" sz="2800" dirty="0" err="1"/>
              <a:t>Invoking</a:t>
            </a:r>
            <a:r>
              <a:rPr lang="de-AT" sz="2800" dirty="0"/>
              <a:t> </a:t>
            </a:r>
            <a:r>
              <a:rPr lang="de-AT" sz="2800" dirty="0" err="1"/>
              <a:t>services</a:t>
            </a:r>
            <a:r>
              <a:rPr lang="de-AT" sz="2800" dirty="0"/>
              <a:t> </a:t>
            </a:r>
            <a:r>
              <a:rPr lang="de-AT" sz="2800" dirty="0" err="1"/>
              <a:t>with</a:t>
            </a:r>
            <a:r>
              <a:rPr lang="de-AT" sz="2800" dirty="0"/>
              <a:t> Ribbon-aware Spring </a:t>
            </a:r>
            <a:r>
              <a:rPr lang="de-AT" sz="2800" dirty="0" err="1"/>
              <a:t>RestTemplate</a:t>
            </a:r>
            <a:endParaRPr lang="de-AT" sz="2800" dirty="0"/>
          </a:p>
        </p:txBody>
      </p:sp>
      <p:pic>
        <p:nvPicPr>
          <p:cNvPr id="4" name="Inhaltsplatzhalter 3">
            <a:extLst>
              <a:ext uri="{FF2B5EF4-FFF2-40B4-BE49-F238E27FC236}">
                <a16:creationId xmlns:a16="http://schemas.microsoft.com/office/drawing/2014/main" xmlns="" id="{D88C3DC8-24A1-44D4-A956-7E2A2183F421}"/>
              </a:ext>
            </a:extLst>
          </p:cNvPr>
          <p:cNvPicPr>
            <a:picLocks noGrp="1" noChangeAspect="1"/>
          </p:cNvPicPr>
          <p:nvPr>
            <p:ph idx="1"/>
          </p:nvPr>
        </p:nvPicPr>
        <p:blipFill>
          <a:blip r:embed="rId2"/>
          <a:stretch>
            <a:fillRect/>
          </a:stretch>
        </p:blipFill>
        <p:spPr>
          <a:xfrm>
            <a:off x="1370126" y="955758"/>
            <a:ext cx="9451748" cy="5902242"/>
          </a:xfrm>
          <a:prstGeom prst="rect">
            <a:avLst/>
          </a:prstGeom>
        </p:spPr>
      </p:pic>
    </p:spTree>
    <p:extLst>
      <p:ext uri="{BB962C8B-B14F-4D97-AF65-F5344CB8AC3E}">
        <p14:creationId xmlns:p14="http://schemas.microsoft.com/office/powerpoint/2010/main" val="36192916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23E78CE8-2E9F-4DF3-9E3E-B09D59C39497}"/>
              </a:ext>
            </a:extLst>
          </p:cNvPr>
          <p:cNvSpPr>
            <a:spLocks noGrp="1"/>
          </p:cNvSpPr>
          <p:nvPr>
            <p:ph type="title"/>
          </p:nvPr>
        </p:nvSpPr>
        <p:spPr>
          <a:xfrm>
            <a:off x="435429" y="503854"/>
            <a:ext cx="10461171" cy="744376"/>
          </a:xfrm>
        </p:spPr>
        <p:txBody>
          <a:bodyPr>
            <a:normAutofit/>
          </a:bodyPr>
          <a:lstStyle/>
          <a:p>
            <a:r>
              <a:rPr lang="de-AT" sz="2800" dirty="0" err="1"/>
              <a:t>Invoking</a:t>
            </a:r>
            <a:r>
              <a:rPr lang="de-AT" sz="2800" dirty="0"/>
              <a:t> </a:t>
            </a:r>
            <a:r>
              <a:rPr lang="de-AT" sz="2800" dirty="0" err="1"/>
              <a:t>services</a:t>
            </a:r>
            <a:r>
              <a:rPr lang="de-AT" sz="2800" dirty="0"/>
              <a:t> </a:t>
            </a:r>
            <a:r>
              <a:rPr lang="de-AT" sz="2800" dirty="0" err="1"/>
              <a:t>with</a:t>
            </a:r>
            <a:r>
              <a:rPr lang="de-AT" sz="2800" dirty="0"/>
              <a:t> Ribbon-aware Spring </a:t>
            </a:r>
            <a:r>
              <a:rPr lang="de-AT" sz="2800" dirty="0" err="1"/>
              <a:t>RestTemplate</a:t>
            </a:r>
            <a:endParaRPr lang="de-AT" sz="2800" dirty="0"/>
          </a:p>
        </p:txBody>
      </p:sp>
      <p:pic>
        <p:nvPicPr>
          <p:cNvPr id="4" name="Inhaltsplatzhalter 3">
            <a:extLst>
              <a:ext uri="{FF2B5EF4-FFF2-40B4-BE49-F238E27FC236}">
                <a16:creationId xmlns:a16="http://schemas.microsoft.com/office/drawing/2014/main" xmlns="" id="{F0120FE5-2947-4F62-97E0-2D1570FB0C84}"/>
              </a:ext>
            </a:extLst>
          </p:cNvPr>
          <p:cNvPicPr>
            <a:picLocks noGrp="1" noChangeAspect="1"/>
          </p:cNvPicPr>
          <p:nvPr>
            <p:ph idx="1"/>
          </p:nvPr>
        </p:nvPicPr>
        <p:blipFill>
          <a:blip r:embed="rId2"/>
          <a:stretch>
            <a:fillRect/>
          </a:stretch>
        </p:blipFill>
        <p:spPr>
          <a:xfrm>
            <a:off x="1574800" y="1365368"/>
            <a:ext cx="9042400" cy="4461449"/>
          </a:xfrm>
          <a:prstGeom prst="rect">
            <a:avLst/>
          </a:prstGeom>
        </p:spPr>
      </p:pic>
    </p:spTree>
    <p:extLst>
      <p:ext uri="{BB962C8B-B14F-4D97-AF65-F5344CB8AC3E}">
        <p14:creationId xmlns:p14="http://schemas.microsoft.com/office/powerpoint/2010/main" val="594611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51809CEA-0FD5-4A0B-A029-4F9D64FEDC4A}"/>
              </a:ext>
            </a:extLst>
          </p:cNvPr>
          <p:cNvSpPr>
            <a:spLocks noGrp="1"/>
          </p:cNvSpPr>
          <p:nvPr>
            <p:ph type="title"/>
          </p:nvPr>
        </p:nvSpPr>
        <p:spPr/>
        <p:txBody>
          <a:bodyPr/>
          <a:lstStyle/>
          <a:p>
            <a:r>
              <a:rPr lang="de-AT" dirty="0" err="1"/>
              <a:t>Invoking</a:t>
            </a:r>
            <a:r>
              <a:rPr lang="de-AT" dirty="0"/>
              <a:t> </a:t>
            </a:r>
            <a:r>
              <a:rPr lang="de-AT" dirty="0" err="1"/>
              <a:t>services</a:t>
            </a:r>
            <a:r>
              <a:rPr lang="de-AT" dirty="0"/>
              <a:t> </a:t>
            </a:r>
            <a:r>
              <a:rPr lang="de-AT" dirty="0" err="1"/>
              <a:t>with</a:t>
            </a:r>
            <a:r>
              <a:rPr lang="de-AT" dirty="0"/>
              <a:t> Netflix </a:t>
            </a:r>
            <a:r>
              <a:rPr lang="de-AT" dirty="0" err="1"/>
              <a:t>Feign</a:t>
            </a:r>
            <a:r>
              <a:rPr lang="de-AT" dirty="0"/>
              <a:t> </a:t>
            </a:r>
            <a:r>
              <a:rPr lang="de-AT" dirty="0" err="1"/>
              <a:t>client</a:t>
            </a:r>
            <a:endParaRPr lang="de-AT" dirty="0"/>
          </a:p>
        </p:txBody>
      </p:sp>
      <p:pic>
        <p:nvPicPr>
          <p:cNvPr id="4" name="Inhaltsplatzhalter 3">
            <a:extLst>
              <a:ext uri="{FF2B5EF4-FFF2-40B4-BE49-F238E27FC236}">
                <a16:creationId xmlns:a16="http://schemas.microsoft.com/office/drawing/2014/main" xmlns="" id="{15FCF246-B7F1-4C95-89D9-E51A0A655E1B}"/>
              </a:ext>
            </a:extLst>
          </p:cNvPr>
          <p:cNvPicPr>
            <a:picLocks noGrp="1" noChangeAspect="1"/>
          </p:cNvPicPr>
          <p:nvPr>
            <p:ph idx="1"/>
          </p:nvPr>
        </p:nvPicPr>
        <p:blipFill>
          <a:blip r:embed="rId2"/>
          <a:stretch>
            <a:fillRect/>
          </a:stretch>
        </p:blipFill>
        <p:spPr>
          <a:xfrm>
            <a:off x="1776401" y="1932497"/>
            <a:ext cx="8639198" cy="2993005"/>
          </a:xfrm>
          <a:prstGeom prst="rect">
            <a:avLst/>
          </a:prstGeom>
        </p:spPr>
      </p:pic>
    </p:spTree>
    <p:extLst>
      <p:ext uri="{BB962C8B-B14F-4D97-AF65-F5344CB8AC3E}">
        <p14:creationId xmlns:p14="http://schemas.microsoft.com/office/powerpoint/2010/main" val="143759435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653FB07F-9D2F-4BE3-BF72-C5E547F29DC6}"/>
              </a:ext>
            </a:extLst>
          </p:cNvPr>
          <p:cNvSpPr>
            <a:spLocks noGrp="1"/>
          </p:cNvSpPr>
          <p:nvPr>
            <p:ph type="title"/>
          </p:nvPr>
        </p:nvSpPr>
        <p:spPr/>
        <p:txBody>
          <a:bodyPr/>
          <a:lstStyle/>
          <a:p>
            <a:r>
              <a:rPr lang="de-AT" dirty="0" err="1"/>
              <a:t>Invoking</a:t>
            </a:r>
            <a:r>
              <a:rPr lang="de-AT" dirty="0"/>
              <a:t> </a:t>
            </a:r>
            <a:r>
              <a:rPr lang="de-AT" dirty="0" err="1"/>
              <a:t>services</a:t>
            </a:r>
            <a:r>
              <a:rPr lang="de-AT" dirty="0"/>
              <a:t> </a:t>
            </a:r>
            <a:r>
              <a:rPr lang="de-AT" dirty="0" err="1"/>
              <a:t>with</a:t>
            </a:r>
            <a:r>
              <a:rPr lang="de-AT" dirty="0"/>
              <a:t> Netflix </a:t>
            </a:r>
            <a:r>
              <a:rPr lang="de-AT" dirty="0" err="1"/>
              <a:t>Feign</a:t>
            </a:r>
            <a:r>
              <a:rPr lang="de-AT" dirty="0"/>
              <a:t> </a:t>
            </a:r>
            <a:r>
              <a:rPr lang="de-AT" dirty="0" err="1"/>
              <a:t>client</a:t>
            </a:r>
            <a:endParaRPr lang="de-AT" dirty="0"/>
          </a:p>
        </p:txBody>
      </p:sp>
      <p:pic>
        <p:nvPicPr>
          <p:cNvPr id="4" name="Inhaltsplatzhalter 3">
            <a:extLst>
              <a:ext uri="{FF2B5EF4-FFF2-40B4-BE49-F238E27FC236}">
                <a16:creationId xmlns:a16="http://schemas.microsoft.com/office/drawing/2014/main" xmlns="" id="{60BCC1AA-4E5D-4B03-A273-0BDD1BD7690D}"/>
              </a:ext>
            </a:extLst>
          </p:cNvPr>
          <p:cNvPicPr>
            <a:picLocks noGrp="1" noChangeAspect="1"/>
          </p:cNvPicPr>
          <p:nvPr>
            <p:ph idx="1"/>
          </p:nvPr>
        </p:nvPicPr>
        <p:blipFill>
          <a:blip r:embed="rId2"/>
          <a:stretch>
            <a:fillRect/>
          </a:stretch>
        </p:blipFill>
        <p:spPr>
          <a:xfrm>
            <a:off x="1443880" y="1765866"/>
            <a:ext cx="9304239" cy="3691505"/>
          </a:xfrm>
          <a:prstGeom prst="rect">
            <a:avLst/>
          </a:prstGeom>
        </p:spPr>
      </p:pic>
    </p:spTree>
    <p:extLst>
      <p:ext uri="{BB962C8B-B14F-4D97-AF65-F5344CB8AC3E}">
        <p14:creationId xmlns:p14="http://schemas.microsoft.com/office/powerpoint/2010/main" val="8440741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7A32C9C2-A030-49ED-B187-5BC91A0B1B1A}"/>
              </a:ext>
            </a:extLst>
          </p:cNvPr>
          <p:cNvSpPr>
            <a:spLocks noGrp="1"/>
          </p:cNvSpPr>
          <p:nvPr>
            <p:ph type="title"/>
          </p:nvPr>
        </p:nvSpPr>
        <p:spPr/>
        <p:txBody>
          <a:bodyPr/>
          <a:lstStyle/>
          <a:p>
            <a:r>
              <a:rPr lang="de-AT" dirty="0" err="1"/>
              <a:t>Establishing</a:t>
            </a:r>
            <a:r>
              <a:rPr lang="de-AT" dirty="0"/>
              <a:t> </a:t>
            </a:r>
            <a:r>
              <a:rPr lang="de-AT" dirty="0" err="1"/>
              <a:t>service</a:t>
            </a:r>
            <a:r>
              <a:rPr lang="de-AT" dirty="0"/>
              <a:t> </a:t>
            </a:r>
            <a:r>
              <a:rPr lang="de-AT" dirty="0" err="1"/>
              <a:t>granularity</a:t>
            </a:r>
            <a:endParaRPr lang="de-AT" dirty="0"/>
          </a:p>
        </p:txBody>
      </p:sp>
      <p:pic>
        <p:nvPicPr>
          <p:cNvPr id="4" name="Inhaltsplatzhalter 3">
            <a:extLst>
              <a:ext uri="{FF2B5EF4-FFF2-40B4-BE49-F238E27FC236}">
                <a16:creationId xmlns:a16="http://schemas.microsoft.com/office/drawing/2014/main" xmlns="" id="{DC75D41C-6A3B-476F-8724-5E625A895A52}"/>
              </a:ext>
            </a:extLst>
          </p:cNvPr>
          <p:cNvPicPr>
            <a:picLocks noGrp="1" noChangeAspect="1"/>
          </p:cNvPicPr>
          <p:nvPr>
            <p:ph idx="1"/>
          </p:nvPr>
        </p:nvPicPr>
        <p:blipFill>
          <a:blip r:embed="rId2"/>
          <a:stretch>
            <a:fillRect/>
          </a:stretch>
        </p:blipFill>
        <p:spPr>
          <a:xfrm>
            <a:off x="1994013" y="1720233"/>
            <a:ext cx="8203973" cy="3958822"/>
          </a:xfrm>
          <a:prstGeom prst="rect">
            <a:avLst/>
          </a:prstGeom>
        </p:spPr>
      </p:pic>
    </p:spTree>
    <p:extLst>
      <p:ext uri="{BB962C8B-B14F-4D97-AF65-F5344CB8AC3E}">
        <p14:creationId xmlns:p14="http://schemas.microsoft.com/office/powerpoint/2010/main" val="22535905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xmlns="" id="{D7888A84-C3EF-4441-A782-C33BDB258843}"/>
              </a:ext>
            </a:extLst>
          </p:cNvPr>
          <p:cNvSpPr>
            <a:spLocks noGrp="1"/>
          </p:cNvSpPr>
          <p:nvPr>
            <p:ph type="ctrTitle"/>
          </p:nvPr>
        </p:nvSpPr>
        <p:spPr/>
        <p:txBody>
          <a:bodyPr>
            <a:noAutofit/>
          </a:bodyPr>
          <a:lstStyle/>
          <a:p>
            <a:pPr>
              <a:lnSpc>
                <a:spcPct val="100000"/>
              </a:lnSpc>
            </a:pPr>
            <a:r>
              <a:rPr lang="de-AT" sz="6000" dirty="0" err="1"/>
              <a:t>When</a:t>
            </a:r>
            <a:r>
              <a:rPr lang="de-AT" sz="6000" dirty="0"/>
              <a:t> </a:t>
            </a:r>
            <a:r>
              <a:rPr lang="de-AT" sz="6000" dirty="0" err="1"/>
              <a:t>bad</a:t>
            </a:r>
            <a:r>
              <a:rPr lang="de-AT" sz="6000" dirty="0"/>
              <a:t> </a:t>
            </a:r>
            <a:r>
              <a:rPr lang="de-AT" sz="6000" dirty="0" err="1"/>
              <a:t>things</a:t>
            </a:r>
            <a:r>
              <a:rPr lang="de-AT" sz="6000" dirty="0"/>
              <a:t> happen: </a:t>
            </a:r>
            <a:r>
              <a:rPr lang="de-AT" sz="6000" dirty="0" err="1"/>
              <a:t>client</a:t>
            </a:r>
            <a:r>
              <a:rPr lang="de-AT" sz="6000" dirty="0"/>
              <a:t> </a:t>
            </a:r>
            <a:r>
              <a:rPr lang="de-AT" sz="6000" dirty="0" err="1"/>
              <a:t>resiliency</a:t>
            </a:r>
            <a:r>
              <a:rPr lang="de-AT" sz="6000" dirty="0"/>
              <a:t> </a:t>
            </a:r>
            <a:r>
              <a:rPr lang="de-AT" sz="6000" dirty="0" err="1"/>
              <a:t>patterns</a:t>
            </a:r>
            <a:r>
              <a:rPr lang="de-AT" sz="6000" dirty="0"/>
              <a:t> </a:t>
            </a:r>
            <a:r>
              <a:rPr lang="de-AT" sz="6000" dirty="0" err="1"/>
              <a:t>with</a:t>
            </a:r>
            <a:r>
              <a:rPr lang="de-AT" sz="6000" dirty="0"/>
              <a:t> Spring Cloud and Netflix </a:t>
            </a:r>
            <a:r>
              <a:rPr lang="de-AT" sz="6000" dirty="0" err="1"/>
              <a:t>Hystrix</a:t>
            </a:r>
            <a:endParaRPr lang="de-AT" sz="6000" dirty="0"/>
          </a:p>
        </p:txBody>
      </p:sp>
      <p:sp>
        <p:nvSpPr>
          <p:cNvPr id="5" name="Untertitel 4">
            <a:extLst>
              <a:ext uri="{FF2B5EF4-FFF2-40B4-BE49-F238E27FC236}">
                <a16:creationId xmlns:a16="http://schemas.microsoft.com/office/drawing/2014/main" xmlns="" id="{650C3D89-0A8B-4950-A350-FAAF62EC35FB}"/>
              </a:ext>
            </a:extLst>
          </p:cNvPr>
          <p:cNvSpPr>
            <a:spLocks noGrp="1"/>
          </p:cNvSpPr>
          <p:nvPr>
            <p:ph type="subTitle" idx="1"/>
          </p:nvPr>
        </p:nvSpPr>
        <p:spPr/>
        <p:txBody>
          <a:bodyPr/>
          <a:lstStyle/>
          <a:p>
            <a:endParaRPr lang="de-AT"/>
          </a:p>
        </p:txBody>
      </p:sp>
    </p:spTree>
    <p:extLst>
      <p:ext uri="{BB962C8B-B14F-4D97-AF65-F5344CB8AC3E}">
        <p14:creationId xmlns:p14="http://schemas.microsoft.com/office/powerpoint/2010/main" val="250178084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FA64A5EA-A3F7-432C-BF98-1F858ECC503C}"/>
              </a:ext>
            </a:extLst>
          </p:cNvPr>
          <p:cNvSpPr>
            <a:spLocks noGrp="1"/>
          </p:cNvSpPr>
          <p:nvPr>
            <p:ph type="title"/>
          </p:nvPr>
        </p:nvSpPr>
        <p:spPr>
          <a:xfrm>
            <a:off x="344557" y="503853"/>
            <a:ext cx="10552043" cy="1112912"/>
          </a:xfrm>
        </p:spPr>
        <p:txBody>
          <a:bodyPr/>
          <a:lstStyle/>
          <a:p>
            <a:r>
              <a:rPr lang="de-AT" dirty="0"/>
              <a:t>Client-</a:t>
            </a:r>
            <a:r>
              <a:rPr lang="de-AT" dirty="0" err="1"/>
              <a:t>side</a:t>
            </a:r>
            <a:r>
              <a:rPr lang="de-AT" dirty="0"/>
              <a:t> </a:t>
            </a:r>
            <a:br>
              <a:rPr lang="de-AT" dirty="0"/>
            </a:br>
            <a:r>
              <a:rPr lang="de-AT" dirty="0" err="1"/>
              <a:t>resiliency</a:t>
            </a:r>
            <a:r>
              <a:rPr lang="de-AT" dirty="0"/>
              <a:t> </a:t>
            </a:r>
            <a:r>
              <a:rPr lang="de-AT" dirty="0" err="1"/>
              <a:t>patterns</a:t>
            </a:r>
            <a:endParaRPr lang="de-AT" dirty="0"/>
          </a:p>
        </p:txBody>
      </p:sp>
      <p:pic>
        <p:nvPicPr>
          <p:cNvPr id="4" name="Inhaltsplatzhalter 3">
            <a:extLst>
              <a:ext uri="{FF2B5EF4-FFF2-40B4-BE49-F238E27FC236}">
                <a16:creationId xmlns:a16="http://schemas.microsoft.com/office/drawing/2014/main" xmlns="" id="{BA2CADDA-7E8A-4F90-ABC4-220B94A6FC43}"/>
              </a:ext>
            </a:extLst>
          </p:cNvPr>
          <p:cNvPicPr>
            <a:picLocks noGrp="1" noChangeAspect="1"/>
          </p:cNvPicPr>
          <p:nvPr>
            <p:ph idx="1"/>
          </p:nvPr>
        </p:nvPicPr>
        <p:blipFill>
          <a:blip r:embed="rId2"/>
          <a:stretch>
            <a:fillRect/>
          </a:stretch>
        </p:blipFill>
        <p:spPr>
          <a:xfrm>
            <a:off x="4689999" y="0"/>
            <a:ext cx="6668027" cy="6858000"/>
          </a:xfrm>
          <a:prstGeom prst="rect">
            <a:avLst/>
          </a:prstGeom>
        </p:spPr>
      </p:pic>
    </p:spTree>
    <p:extLst>
      <p:ext uri="{BB962C8B-B14F-4D97-AF65-F5344CB8AC3E}">
        <p14:creationId xmlns:p14="http://schemas.microsoft.com/office/powerpoint/2010/main" val="88181282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FBC2F19C-D92A-40F6-966E-2CBCB9AFDF4B}"/>
              </a:ext>
            </a:extLst>
          </p:cNvPr>
          <p:cNvSpPr>
            <a:spLocks noGrp="1"/>
          </p:cNvSpPr>
          <p:nvPr>
            <p:ph type="title"/>
          </p:nvPr>
        </p:nvSpPr>
        <p:spPr>
          <a:xfrm>
            <a:off x="238539" y="503853"/>
            <a:ext cx="10658061" cy="978869"/>
          </a:xfrm>
        </p:spPr>
        <p:txBody>
          <a:bodyPr/>
          <a:lstStyle/>
          <a:p>
            <a:r>
              <a:rPr lang="de-AT" dirty="0" err="1"/>
              <a:t>When</a:t>
            </a:r>
            <a:r>
              <a:rPr lang="de-AT" dirty="0"/>
              <a:t> </a:t>
            </a:r>
            <a:r>
              <a:rPr lang="de-AT" dirty="0" err="1"/>
              <a:t>bad</a:t>
            </a:r>
            <a:r>
              <a:rPr lang="de-AT" dirty="0"/>
              <a:t> </a:t>
            </a:r>
            <a:br>
              <a:rPr lang="de-AT" dirty="0"/>
            </a:br>
            <a:r>
              <a:rPr lang="de-AT" dirty="0" err="1"/>
              <a:t>things</a:t>
            </a:r>
            <a:r>
              <a:rPr lang="de-AT" dirty="0"/>
              <a:t> happen</a:t>
            </a:r>
          </a:p>
        </p:txBody>
      </p:sp>
      <p:pic>
        <p:nvPicPr>
          <p:cNvPr id="4" name="Inhaltsplatzhalter 3">
            <a:extLst>
              <a:ext uri="{FF2B5EF4-FFF2-40B4-BE49-F238E27FC236}">
                <a16:creationId xmlns:a16="http://schemas.microsoft.com/office/drawing/2014/main" xmlns="" id="{BF0783C1-DEAF-4E1E-A714-FBBFC1784082}"/>
              </a:ext>
            </a:extLst>
          </p:cNvPr>
          <p:cNvPicPr>
            <a:picLocks noGrp="1" noChangeAspect="1"/>
          </p:cNvPicPr>
          <p:nvPr>
            <p:ph idx="1"/>
          </p:nvPr>
        </p:nvPicPr>
        <p:blipFill>
          <a:blip r:embed="rId2"/>
          <a:stretch>
            <a:fillRect/>
          </a:stretch>
        </p:blipFill>
        <p:spPr>
          <a:xfrm>
            <a:off x="3472069" y="0"/>
            <a:ext cx="6722094" cy="6858000"/>
          </a:xfrm>
          <a:prstGeom prst="rect">
            <a:avLst/>
          </a:prstGeom>
        </p:spPr>
      </p:pic>
    </p:spTree>
    <p:extLst>
      <p:ext uri="{BB962C8B-B14F-4D97-AF65-F5344CB8AC3E}">
        <p14:creationId xmlns:p14="http://schemas.microsoft.com/office/powerpoint/2010/main" val="247343553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FBC2F19C-D92A-40F6-966E-2CBCB9AFDF4B}"/>
              </a:ext>
            </a:extLst>
          </p:cNvPr>
          <p:cNvSpPr>
            <a:spLocks noGrp="1"/>
          </p:cNvSpPr>
          <p:nvPr>
            <p:ph type="title"/>
          </p:nvPr>
        </p:nvSpPr>
        <p:spPr>
          <a:xfrm>
            <a:off x="1192696" y="159027"/>
            <a:ext cx="9703904" cy="569843"/>
          </a:xfrm>
        </p:spPr>
        <p:txBody>
          <a:bodyPr/>
          <a:lstStyle/>
          <a:p>
            <a:r>
              <a:rPr lang="de-AT" dirty="0" err="1"/>
              <a:t>When</a:t>
            </a:r>
            <a:r>
              <a:rPr lang="de-AT" dirty="0"/>
              <a:t> </a:t>
            </a:r>
            <a:r>
              <a:rPr lang="de-AT" dirty="0" err="1"/>
              <a:t>bad</a:t>
            </a:r>
            <a:r>
              <a:rPr lang="de-AT" dirty="0"/>
              <a:t> </a:t>
            </a:r>
            <a:r>
              <a:rPr lang="de-AT" dirty="0" err="1"/>
              <a:t>things</a:t>
            </a:r>
            <a:r>
              <a:rPr lang="de-AT" dirty="0"/>
              <a:t> happen</a:t>
            </a:r>
          </a:p>
        </p:txBody>
      </p:sp>
      <p:pic>
        <p:nvPicPr>
          <p:cNvPr id="6" name="Inhaltsplatzhalter 5">
            <a:extLst>
              <a:ext uri="{FF2B5EF4-FFF2-40B4-BE49-F238E27FC236}">
                <a16:creationId xmlns:a16="http://schemas.microsoft.com/office/drawing/2014/main" xmlns="" id="{64282EA4-F3BB-4617-A7C1-022D8FF4FD3B}"/>
              </a:ext>
            </a:extLst>
          </p:cNvPr>
          <p:cNvPicPr>
            <a:picLocks noGrp="1" noChangeAspect="1"/>
          </p:cNvPicPr>
          <p:nvPr>
            <p:ph idx="1"/>
          </p:nvPr>
        </p:nvPicPr>
        <p:blipFill>
          <a:blip r:embed="rId2"/>
          <a:stretch>
            <a:fillRect/>
          </a:stretch>
        </p:blipFill>
        <p:spPr>
          <a:xfrm>
            <a:off x="1518684" y="808008"/>
            <a:ext cx="9154631" cy="5890965"/>
          </a:xfrm>
          <a:prstGeom prst="rect">
            <a:avLst/>
          </a:prstGeom>
        </p:spPr>
      </p:pic>
    </p:spTree>
    <p:extLst>
      <p:ext uri="{BB962C8B-B14F-4D97-AF65-F5344CB8AC3E}">
        <p14:creationId xmlns:p14="http://schemas.microsoft.com/office/powerpoint/2010/main" val="53487974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xmlns="" id="{BB667984-93B9-4AF3-8732-714B8727CA0F}"/>
              </a:ext>
            </a:extLst>
          </p:cNvPr>
          <p:cNvSpPr>
            <a:spLocks noGrp="1"/>
          </p:cNvSpPr>
          <p:nvPr>
            <p:ph type="ctrTitle"/>
          </p:nvPr>
        </p:nvSpPr>
        <p:spPr/>
        <p:txBody>
          <a:bodyPr/>
          <a:lstStyle/>
          <a:p>
            <a:r>
              <a:rPr lang="de-AT" dirty="0"/>
              <a:t>Enter </a:t>
            </a:r>
            <a:r>
              <a:rPr lang="de-AT" dirty="0" err="1"/>
              <a:t>Hystrix</a:t>
            </a:r>
            <a:endParaRPr lang="de-AT" dirty="0"/>
          </a:p>
        </p:txBody>
      </p:sp>
      <p:sp>
        <p:nvSpPr>
          <p:cNvPr id="5" name="Untertitel 4">
            <a:extLst>
              <a:ext uri="{FF2B5EF4-FFF2-40B4-BE49-F238E27FC236}">
                <a16:creationId xmlns:a16="http://schemas.microsoft.com/office/drawing/2014/main" xmlns="" id="{D0DBCBBF-AE4F-4E60-852E-40A3D63ED8BA}"/>
              </a:ext>
            </a:extLst>
          </p:cNvPr>
          <p:cNvSpPr>
            <a:spLocks noGrp="1"/>
          </p:cNvSpPr>
          <p:nvPr>
            <p:ph type="subTitle" idx="1"/>
          </p:nvPr>
        </p:nvSpPr>
        <p:spPr/>
        <p:txBody>
          <a:bodyPr/>
          <a:lstStyle/>
          <a:p>
            <a:endParaRPr lang="de-AT"/>
          </a:p>
        </p:txBody>
      </p:sp>
    </p:spTree>
    <p:extLst>
      <p:ext uri="{BB962C8B-B14F-4D97-AF65-F5344CB8AC3E}">
        <p14:creationId xmlns:p14="http://schemas.microsoft.com/office/powerpoint/2010/main" val="203057796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234DEF2E-58C4-48B4-B7F9-E50B0C6A3073}"/>
              </a:ext>
            </a:extLst>
          </p:cNvPr>
          <p:cNvSpPr>
            <a:spLocks noGrp="1"/>
          </p:cNvSpPr>
          <p:nvPr>
            <p:ph type="title"/>
          </p:nvPr>
        </p:nvSpPr>
        <p:spPr/>
        <p:txBody>
          <a:bodyPr/>
          <a:lstStyle/>
          <a:p>
            <a:r>
              <a:rPr lang="de-AT" dirty="0"/>
              <a:t>Setting </a:t>
            </a:r>
            <a:r>
              <a:rPr lang="de-AT" dirty="0" err="1"/>
              <a:t>up</a:t>
            </a:r>
            <a:r>
              <a:rPr lang="de-AT" dirty="0"/>
              <a:t> </a:t>
            </a:r>
            <a:r>
              <a:rPr lang="de-AT" dirty="0" err="1"/>
              <a:t>the</a:t>
            </a:r>
            <a:r>
              <a:rPr lang="de-AT" dirty="0"/>
              <a:t> </a:t>
            </a:r>
            <a:r>
              <a:rPr lang="de-AT" dirty="0" err="1"/>
              <a:t>licensing</a:t>
            </a:r>
            <a:r>
              <a:rPr lang="de-AT" dirty="0"/>
              <a:t> </a:t>
            </a:r>
            <a:r>
              <a:rPr lang="de-AT" dirty="0" err="1"/>
              <a:t>server</a:t>
            </a:r>
            <a:r>
              <a:rPr lang="de-AT" dirty="0"/>
              <a:t> </a:t>
            </a:r>
            <a:r>
              <a:rPr lang="de-AT" dirty="0" err="1"/>
              <a:t>to</a:t>
            </a:r>
            <a:r>
              <a:rPr lang="de-AT" dirty="0"/>
              <a:t> </a:t>
            </a:r>
            <a:r>
              <a:rPr lang="de-AT" dirty="0" err="1"/>
              <a:t>use</a:t>
            </a:r>
            <a:r>
              <a:rPr lang="de-AT" dirty="0"/>
              <a:t> Spring Cloud and </a:t>
            </a:r>
            <a:r>
              <a:rPr lang="de-AT" dirty="0" err="1"/>
              <a:t>Hystrix</a:t>
            </a:r>
            <a:endParaRPr lang="de-AT" dirty="0"/>
          </a:p>
        </p:txBody>
      </p:sp>
      <p:sp>
        <p:nvSpPr>
          <p:cNvPr id="3" name="Inhaltsplatzhalter 2">
            <a:extLst>
              <a:ext uri="{FF2B5EF4-FFF2-40B4-BE49-F238E27FC236}">
                <a16:creationId xmlns:a16="http://schemas.microsoft.com/office/drawing/2014/main" xmlns="" id="{50121B35-11EB-4BFF-B8C6-94615BF282BC}"/>
              </a:ext>
            </a:extLst>
          </p:cNvPr>
          <p:cNvSpPr>
            <a:spLocks noGrp="1"/>
          </p:cNvSpPr>
          <p:nvPr>
            <p:ph idx="1"/>
          </p:nvPr>
        </p:nvSpPr>
        <p:spPr/>
        <p:txBody>
          <a:bodyPr/>
          <a:lstStyle/>
          <a:p>
            <a:r>
              <a:rPr lang="de-AT" dirty="0"/>
              <a:t>Import </a:t>
            </a:r>
            <a:r>
              <a:rPr lang="de-AT" dirty="0" err="1"/>
              <a:t>the</a:t>
            </a:r>
            <a:r>
              <a:rPr lang="de-AT" dirty="0"/>
              <a:t> Spring </a:t>
            </a:r>
            <a:r>
              <a:rPr lang="de-AT" dirty="0" err="1"/>
              <a:t>Hystrix</a:t>
            </a:r>
            <a:r>
              <a:rPr lang="de-AT" dirty="0"/>
              <a:t> </a:t>
            </a:r>
            <a:r>
              <a:rPr lang="de-AT" dirty="0" err="1"/>
              <a:t>dependencies</a:t>
            </a:r>
            <a:r>
              <a:rPr lang="de-AT" dirty="0"/>
              <a:t> in </a:t>
            </a:r>
            <a:r>
              <a:rPr lang="de-AT" dirty="0" err="1"/>
              <a:t>the</a:t>
            </a:r>
            <a:r>
              <a:rPr lang="de-AT" dirty="0"/>
              <a:t> pom.xml</a:t>
            </a:r>
          </a:p>
        </p:txBody>
      </p:sp>
      <p:pic>
        <p:nvPicPr>
          <p:cNvPr id="4" name="Grafik 3">
            <a:extLst>
              <a:ext uri="{FF2B5EF4-FFF2-40B4-BE49-F238E27FC236}">
                <a16:creationId xmlns:a16="http://schemas.microsoft.com/office/drawing/2014/main" xmlns="" id="{1438F6E9-0FAC-4444-AF10-51EF47077C8A}"/>
              </a:ext>
            </a:extLst>
          </p:cNvPr>
          <p:cNvPicPr>
            <a:picLocks noChangeAspect="1"/>
          </p:cNvPicPr>
          <p:nvPr/>
        </p:nvPicPr>
        <p:blipFill>
          <a:blip r:embed="rId2"/>
          <a:stretch>
            <a:fillRect/>
          </a:stretch>
        </p:blipFill>
        <p:spPr>
          <a:xfrm>
            <a:off x="2471219" y="2411895"/>
            <a:ext cx="7249561" cy="2665758"/>
          </a:xfrm>
          <a:prstGeom prst="rect">
            <a:avLst/>
          </a:prstGeom>
        </p:spPr>
      </p:pic>
    </p:spTree>
    <p:extLst>
      <p:ext uri="{BB962C8B-B14F-4D97-AF65-F5344CB8AC3E}">
        <p14:creationId xmlns:p14="http://schemas.microsoft.com/office/powerpoint/2010/main" val="247425784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A8998582-02F4-4725-AD6D-07CFC1B87B41}"/>
              </a:ext>
            </a:extLst>
          </p:cNvPr>
          <p:cNvSpPr>
            <a:spLocks noGrp="1"/>
          </p:cNvSpPr>
          <p:nvPr>
            <p:ph type="title"/>
          </p:nvPr>
        </p:nvSpPr>
        <p:spPr>
          <a:xfrm>
            <a:off x="145774" y="92765"/>
            <a:ext cx="10561983" cy="795130"/>
          </a:xfrm>
        </p:spPr>
        <p:txBody>
          <a:bodyPr>
            <a:normAutofit fontScale="90000"/>
          </a:bodyPr>
          <a:lstStyle/>
          <a:p>
            <a:r>
              <a:rPr lang="de-AT" sz="2800" dirty="0"/>
              <a:t>Setting </a:t>
            </a:r>
            <a:r>
              <a:rPr lang="de-AT" sz="2800" dirty="0" err="1"/>
              <a:t>up</a:t>
            </a:r>
            <a:r>
              <a:rPr lang="de-AT" sz="2800" dirty="0"/>
              <a:t> </a:t>
            </a:r>
            <a:r>
              <a:rPr lang="de-AT" sz="2800" dirty="0" err="1"/>
              <a:t>the</a:t>
            </a:r>
            <a:r>
              <a:rPr lang="de-AT" sz="2800" dirty="0"/>
              <a:t> </a:t>
            </a:r>
            <a:r>
              <a:rPr lang="de-AT" sz="2800" dirty="0" err="1"/>
              <a:t>licensing</a:t>
            </a:r>
            <a:r>
              <a:rPr lang="de-AT" sz="2800" dirty="0"/>
              <a:t> </a:t>
            </a:r>
            <a:r>
              <a:rPr lang="de-AT" sz="2800" dirty="0" err="1"/>
              <a:t>server</a:t>
            </a:r>
            <a:r>
              <a:rPr lang="de-AT" sz="2800" dirty="0"/>
              <a:t> </a:t>
            </a:r>
            <a:r>
              <a:rPr lang="de-AT" sz="2800" dirty="0" err="1"/>
              <a:t>to</a:t>
            </a:r>
            <a:r>
              <a:rPr lang="de-AT" sz="2800" dirty="0"/>
              <a:t> </a:t>
            </a:r>
            <a:r>
              <a:rPr lang="de-AT" sz="2800" dirty="0" err="1"/>
              <a:t>use</a:t>
            </a:r>
            <a:r>
              <a:rPr lang="de-AT" sz="2800" dirty="0"/>
              <a:t> Spring Cloud and </a:t>
            </a:r>
            <a:r>
              <a:rPr lang="de-AT" sz="2800" dirty="0" err="1"/>
              <a:t>Hystrix</a:t>
            </a:r>
            <a:endParaRPr lang="de-AT" sz="2800" dirty="0"/>
          </a:p>
        </p:txBody>
      </p:sp>
      <p:sp>
        <p:nvSpPr>
          <p:cNvPr id="3" name="Inhaltsplatzhalter 2">
            <a:extLst>
              <a:ext uri="{FF2B5EF4-FFF2-40B4-BE49-F238E27FC236}">
                <a16:creationId xmlns:a16="http://schemas.microsoft.com/office/drawing/2014/main" xmlns="" id="{1194BEE4-388D-4C11-85D2-F28839E2AB2D}"/>
              </a:ext>
            </a:extLst>
          </p:cNvPr>
          <p:cNvSpPr>
            <a:spLocks noGrp="1"/>
          </p:cNvSpPr>
          <p:nvPr>
            <p:ph idx="1"/>
          </p:nvPr>
        </p:nvSpPr>
        <p:spPr>
          <a:xfrm>
            <a:off x="490330" y="1046923"/>
            <a:ext cx="10406270" cy="4744278"/>
          </a:xfrm>
        </p:spPr>
        <p:txBody>
          <a:bodyPr/>
          <a:lstStyle/>
          <a:p>
            <a:r>
              <a:rPr lang="de-AT" dirty="0" err="1"/>
              <a:t>Annotate</a:t>
            </a:r>
            <a:r>
              <a:rPr lang="de-AT" dirty="0"/>
              <a:t> </a:t>
            </a:r>
            <a:r>
              <a:rPr lang="de-AT" dirty="0" err="1"/>
              <a:t>the</a:t>
            </a:r>
            <a:r>
              <a:rPr lang="de-AT" dirty="0"/>
              <a:t> </a:t>
            </a:r>
            <a:r>
              <a:rPr lang="de-AT" dirty="0" err="1"/>
              <a:t>service‘s</a:t>
            </a:r>
            <a:r>
              <a:rPr lang="de-AT" dirty="0"/>
              <a:t> </a:t>
            </a:r>
            <a:r>
              <a:rPr lang="de-AT" dirty="0" err="1"/>
              <a:t>bootstrap</a:t>
            </a:r>
            <a:r>
              <a:rPr lang="de-AT" dirty="0"/>
              <a:t> </a:t>
            </a:r>
            <a:r>
              <a:rPr lang="de-AT" dirty="0" err="1"/>
              <a:t>class</a:t>
            </a:r>
            <a:r>
              <a:rPr lang="de-AT" dirty="0"/>
              <a:t> </a:t>
            </a:r>
            <a:r>
              <a:rPr lang="de-AT" dirty="0" err="1"/>
              <a:t>with</a:t>
            </a:r>
            <a:r>
              <a:rPr lang="de-AT" dirty="0"/>
              <a:t> </a:t>
            </a:r>
            <a:r>
              <a:rPr lang="de-AT" dirty="0" err="1"/>
              <a:t>the</a:t>
            </a:r>
            <a:r>
              <a:rPr lang="de-AT" dirty="0"/>
              <a:t> @</a:t>
            </a:r>
            <a:r>
              <a:rPr lang="de-AT" dirty="0" err="1"/>
              <a:t>EnableCircuitBreaker</a:t>
            </a:r>
            <a:endParaRPr lang="de-AT" dirty="0"/>
          </a:p>
        </p:txBody>
      </p:sp>
      <p:pic>
        <p:nvPicPr>
          <p:cNvPr id="4" name="Grafik 3">
            <a:extLst>
              <a:ext uri="{FF2B5EF4-FFF2-40B4-BE49-F238E27FC236}">
                <a16:creationId xmlns:a16="http://schemas.microsoft.com/office/drawing/2014/main" xmlns="" id="{8F8F070B-6957-410A-B763-0C98FC171ABE}"/>
              </a:ext>
            </a:extLst>
          </p:cNvPr>
          <p:cNvPicPr>
            <a:picLocks noChangeAspect="1"/>
          </p:cNvPicPr>
          <p:nvPr/>
        </p:nvPicPr>
        <p:blipFill>
          <a:blip r:embed="rId2"/>
          <a:stretch>
            <a:fillRect/>
          </a:stretch>
        </p:blipFill>
        <p:spPr>
          <a:xfrm>
            <a:off x="1133944" y="1484243"/>
            <a:ext cx="8744668" cy="5373757"/>
          </a:xfrm>
          <a:prstGeom prst="rect">
            <a:avLst/>
          </a:prstGeom>
        </p:spPr>
      </p:pic>
    </p:spTree>
    <p:extLst>
      <p:ext uri="{BB962C8B-B14F-4D97-AF65-F5344CB8AC3E}">
        <p14:creationId xmlns:p14="http://schemas.microsoft.com/office/powerpoint/2010/main" val="61226199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D12F92F6-A755-46F4-8595-78407CBB36CA}"/>
              </a:ext>
            </a:extLst>
          </p:cNvPr>
          <p:cNvSpPr>
            <a:spLocks noGrp="1"/>
          </p:cNvSpPr>
          <p:nvPr>
            <p:ph type="title"/>
          </p:nvPr>
        </p:nvSpPr>
        <p:spPr>
          <a:xfrm>
            <a:off x="265043" y="92765"/>
            <a:ext cx="10631557" cy="1285461"/>
          </a:xfrm>
        </p:spPr>
        <p:txBody>
          <a:bodyPr/>
          <a:lstStyle/>
          <a:p>
            <a:r>
              <a:rPr lang="de-AT" dirty="0" err="1"/>
              <a:t>Implementing</a:t>
            </a:r>
            <a:r>
              <a:rPr lang="de-AT" dirty="0"/>
              <a:t> a </a:t>
            </a:r>
            <a:r>
              <a:rPr lang="de-AT" dirty="0" err="1"/>
              <a:t>circuit</a:t>
            </a:r>
            <a:r>
              <a:rPr lang="de-AT" dirty="0"/>
              <a:t> </a:t>
            </a:r>
            <a:br>
              <a:rPr lang="de-AT" dirty="0"/>
            </a:br>
            <a:r>
              <a:rPr lang="de-AT" dirty="0" err="1"/>
              <a:t>breaker</a:t>
            </a:r>
            <a:r>
              <a:rPr lang="de-AT" dirty="0"/>
              <a:t> </a:t>
            </a:r>
            <a:r>
              <a:rPr lang="de-AT" dirty="0" err="1"/>
              <a:t>using</a:t>
            </a:r>
            <a:r>
              <a:rPr lang="de-AT" dirty="0"/>
              <a:t> </a:t>
            </a:r>
            <a:r>
              <a:rPr lang="de-AT" dirty="0" err="1"/>
              <a:t>Hystrix</a:t>
            </a:r>
            <a:endParaRPr lang="de-AT" dirty="0"/>
          </a:p>
        </p:txBody>
      </p:sp>
      <p:sp>
        <p:nvSpPr>
          <p:cNvPr id="3" name="Inhaltsplatzhalter 2">
            <a:extLst>
              <a:ext uri="{FF2B5EF4-FFF2-40B4-BE49-F238E27FC236}">
                <a16:creationId xmlns:a16="http://schemas.microsoft.com/office/drawing/2014/main" xmlns="" id="{C57109B3-EA03-4BCC-A567-9251289EB8AF}"/>
              </a:ext>
            </a:extLst>
          </p:cNvPr>
          <p:cNvSpPr>
            <a:spLocks noGrp="1"/>
          </p:cNvSpPr>
          <p:nvPr>
            <p:ph idx="1"/>
          </p:nvPr>
        </p:nvSpPr>
        <p:spPr>
          <a:xfrm>
            <a:off x="265043" y="1663771"/>
            <a:ext cx="4452731" cy="4127430"/>
          </a:xfrm>
        </p:spPr>
        <p:txBody>
          <a:bodyPr>
            <a:normAutofit/>
          </a:bodyPr>
          <a:lstStyle/>
          <a:p>
            <a:pPr marL="0" indent="0">
              <a:buNone/>
            </a:pPr>
            <a:r>
              <a:rPr lang="de-AT" sz="2400" dirty="0" err="1"/>
              <a:t>Hystrix</a:t>
            </a:r>
            <a:r>
              <a:rPr lang="de-AT" sz="2400" dirty="0"/>
              <a:t> </a:t>
            </a:r>
            <a:r>
              <a:rPr lang="de-AT" sz="2400" dirty="0" err="1"/>
              <a:t>sits</a:t>
            </a:r>
            <a:r>
              <a:rPr lang="de-AT" sz="2400" dirty="0"/>
              <a:t> </a:t>
            </a:r>
            <a:r>
              <a:rPr lang="de-AT" sz="2400" dirty="0" err="1"/>
              <a:t>between</a:t>
            </a:r>
            <a:r>
              <a:rPr lang="de-AT" sz="2400" dirty="0"/>
              <a:t> </a:t>
            </a:r>
            <a:r>
              <a:rPr lang="de-AT" sz="2400" dirty="0" err="1"/>
              <a:t>each</a:t>
            </a:r>
            <a:r>
              <a:rPr lang="de-AT" sz="2400" dirty="0"/>
              <a:t> remote </a:t>
            </a:r>
            <a:r>
              <a:rPr lang="de-AT" sz="2400" dirty="0" err="1"/>
              <a:t>resource</a:t>
            </a:r>
            <a:r>
              <a:rPr lang="de-AT" sz="2400" dirty="0"/>
              <a:t> </a:t>
            </a:r>
            <a:r>
              <a:rPr lang="de-AT" sz="2400" dirty="0" err="1"/>
              <a:t>call</a:t>
            </a:r>
            <a:r>
              <a:rPr lang="de-AT" sz="2400" dirty="0"/>
              <a:t> and </a:t>
            </a:r>
            <a:r>
              <a:rPr lang="de-AT" sz="2400" dirty="0" err="1"/>
              <a:t>protects</a:t>
            </a:r>
            <a:r>
              <a:rPr lang="de-AT" sz="2400" dirty="0"/>
              <a:t> </a:t>
            </a:r>
            <a:r>
              <a:rPr lang="de-AT" sz="2400" dirty="0" err="1"/>
              <a:t>the</a:t>
            </a:r>
            <a:r>
              <a:rPr lang="de-AT" sz="2400" dirty="0"/>
              <a:t> </a:t>
            </a:r>
            <a:r>
              <a:rPr lang="de-AT" sz="2400" dirty="0" err="1"/>
              <a:t>client</a:t>
            </a:r>
            <a:r>
              <a:rPr lang="de-AT" sz="2400" dirty="0"/>
              <a:t>. </a:t>
            </a:r>
            <a:r>
              <a:rPr lang="de-AT" sz="2400" dirty="0" err="1"/>
              <a:t>It</a:t>
            </a:r>
            <a:r>
              <a:rPr lang="de-AT" sz="2400" dirty="0"/>
              <a:t> </a:t>
            </a:r>
            <a:r>
              <a:rPr lang="de-AT" sz="2400" dirty="0" err="1"/>
              <a:t>doesn´t</a:t>
            </a:r>
            <a:r>
              <a:rPr lang="de-AT" sz="2400" dirty="0"/>
              <a:t> matter </a:t>
            </a:r>
            <a:r>
              <a:rPr lang="de-AT" sz="2400" dirty="0" err="1"/>
              <a:t>if</a:t>
            </a:r>
            <a:r>
              <a:rPr lang="de-AT" sz="2400" dirty="0"/>
              <a:t> </a:t>
            </a:r>
            <a:r>
              <a:rPr lang="de-AT" sz="2400" dirty="0" err="1"/>
              <a:t>the</a:t>
            </a:r>
            <a:r>
              <a:rPr lang="de-AT" sz="2400" dirty="0"/>
              <a:t> remote </a:t>
            </a:r>
            <a:r>
              <a:rPr lang="de-AT" sz="2400" dirty="0" err="1"/>
              <a:t>resource</a:t>
            </a:r>
            <a:r>
              <a:rPr lang="de-AT" sz="2400" dirty="0"/>
              <a:t> </a:t>
            </a:r>
            <a:r>
              <a:rPr lang="de-AT" sz="2400" dirty="0" err="1"/>
              <a:t>call</a:t>
            </a:r>
            <a:r>
              <a:rPr lang="de-AT" sz="2400" dirty="0"/>
              <a:t> </a:t>
            </a:r>
            <a:r>
              <a:rPr lang="de-AT" sz="2400" dirty="0" err="1"/>
              <a:t>is</a:t>
            </a:r>
            <a:r>
              <a:rPr lang="de-AT" sz="2400" dirty="0"/>
              <a:t> a </a:t>
            </a:r>
            <a:r>
              <a:rPr lang="de-AT" sz="2400" dirty="0" err="1"/>
              <a:t>database</a:t>
            </a:r>
            <a:r>
              <a:rPr lang="de-AT" sz="2400" dirty="0"/>
              <a:t> </a:t>
            </a:r>
            <a:r>
              <a:rPr lang="de-AT" sz="2400" dirty="0" err="1"/>
              <a:t>or</a:t>
            </a:r>
            <a:r>
              <a:rPr lang="de-AT" sz="2400" dirty="0"/>
              <a:t> a REST-</a:t>
            </a:r>
            <a:r>
              <a:rPr lang="de-AT" sz="2400" dirty="0" err="1"/>
              <a:t>based</a:t>
            </a:r>
            <a:r>
              <a:rPr lang="de-AT" sz="2400" dirty="0"/>
              <a:t> </a:t>
            </a:r>
            <a:r>
              <a:rPr lang="de-AT" sz="2400" dirty="0" err="1"/>
              <a:t>service</a:t>
            </a:r>
            <a:r>
              <a:rPr lang="de-AT" sz="2400" dirty="0"/>
              <a:t> </a:t>
            </a:r>
            <a:r>
              <a:rPr lang="de-AT" sz="2400" dirty="0" err="1"/>
              <a:t>call</a:t>
            </a:r>
            <a:r>
              <a:rPr lang="de-AT" sz="2400" dirty="0"/>
              <a:t>.</a:t>
            </a:r>
          </a:p>
        </p:txBody>
      </p:sp>
      <p:pic>
        <p:nvPicPr>
          <p:cNvPr id="4" name="Grafik 3">
            <a:extLst>
              <a:ext uri="{FF2B5EF4-FFF2-40B4-BE49-F238E27FC236}">
                <a16:creationId xmlns:a16="http://schemas.microsoft.com/office/drawing/2014/main" xmlns="" id="{70922F65-EABB-42FA-93F0-C2BB8B5C3C13}"/>
              </a:ext>
            </a:extLst>
          </p:cNvPr>
          <p:cNvPicPr>
            <a:picLocks noChangeAspect="1"/>
          </p:cNvPicPr>
          <p:nvPr/>
        </p:nvPicPr>
        <p:blipFill rotWithShape="1">
          <a:blip r:embed="rId2"/>
          <a:srcRect t="2678"/>
          <a:stretch/>
        </p:blipFill>
        <p:spPr>
          <a:xfrm>
            <a:off x="5057775" y="378309"/>
            <a:ext cx="7134225" cy="6479691"/>
          </a:xfrm>
          <a:prstGeom prst="rect">
            <a:avLst/>
          </a:prstGeom>
        </p:spPr>
      </p:pic>
    </p:spTree>
    <p:extLst>
      <p:ext uri="{BB962C8B-B14F-4D97-AF65-F5344CB8AC3E}">
        <p14:creationId xmlns:p14="http://schemas.microsoft.com/office/powerpoint/2010/main" val="196965006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9CD990E3-B0C8-4EE8-BD9D-7550DB43DB1E}"/>
              </a:ext>
            </a:extLst>
          </p:cNvPr>
          <p:cNvSpPr>
            <a:spLocks noGrp="1"/>
          </p:cNvSpPr>
          <p:nvPr>
            <p:ph type="title"/>
          </p:nvPr>
        </p:nvSpPr>
        <p:spPr/>
        <p:txBody>
          <a:bodyPr/>
          <a:lstStyle/>
          <a:p>
            <a:r>
              <a:rPr lang="en-US" dirty="0"/>
              <a:t>Implementing a circuit breaker using </a:t>
            </a:r>
            <a:r>
              <a:rPr lang="en-US" dirty="0" err="1"/>
              <a:t>Hystrix</a:t>
            </a:r>
            <a:endParaRPr lang="en-US" dirty="0"/>
          </a:p>
        </p:txBody>
      </p:sp>
      <p:pic>
        <p:nvPicPr>
          <p:cNvPr id="4" name="Inhaltsplatzhalter 3">
            <a:extLst>
              <a:ext uri="{FF2B5EF4-FFF2-40B4-BE49-F238E27FC236}">
                <a16:creationId xmlns:a16="http://schemas.microsoft.com/office/drawing/2014/main" xmlns="" id="{A0459FB9-4D01-4208-873C-F5643D1E29FB}"/>
              </a:ext>
            </a:extLst>
          </p:cNvPr>
          <p:cNvPicPr>
            <a:picLocks noGrp="1" noChangeAspect="1"/>
          </p:cNvPicPr>
          <p:nvPr>
            <p:ph idx="1"/>
          </p:nvPr>
        </p:nvPicPr>
        <p:blipFill>
          <a:blip r:embed="rId2"/>
          <a:stretch>
            <a:fillRect/>
          </a:stretch>
        </p:blipFill>
        <p:spPr>
          <a:xfrm>
            <a:off x="1673708" y="1524509"/>
            <a:ext cx="8844584" cy="3808981"/>
          </a:xfrm>
          <a:prstGeom prst="rect">
            <a:avLst/>
          </a:prstGeom>
        </p:spPr>
      </p:pic>
    </p:spTree>
    <p:extLst>
      <p:ext uri="{BB962C8B-B14F-4D97-AF65-F5344CB8AC3E}">
        <p14:creationId xmlns:p14="http://schemas.microsoft.com/office/powerpoint/2010/main" val="359229936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56408430-BEFC-4D12-96DF-18DDEE0BFA35}"/>
              </a:ext>
            </a:extLst>
          </p:cNvPr>
          <p:cNvSpPr>
            <a:spLocks noGrp="1"/>
          </p:cNvSpPr>
          <p:nvPr>
            <p:ph type="title"/>
          </p:nvPr>
        </p:nvSpPr>
        <p:spPr>
          <a:xfrm>
            <a:off x="1295400" y="112915"/>
            <a:ext cx="9601200" cy="687185"/>
          </a:xfrm>
        </p:spPr>
        <p:txBody>
          <a:bodyPr/>
          <a:lstStyle/>
          <a:p>
            <a:r>
              <a:rPr lang="en-US" dirty="0"/>
              <a:t>Implementing a circuit breaker using </a:t>
            </a:r>
            <a:r>
              <a:rPr lang="en-US" dirty="0" err="1"/>
              <a:t>Hystrix</a:t>
            </a:r>
            <a:endParaRPr lang="en-US" dirty="0"/>
          </a:p>
        </p:txBody>
      </p:sp>
      <p:pic>
        <p:nvPicPr>
          <p:cNvPr id="4" name="Grafik 3">
            <a:extLst>
              <a:ext uri="{FF2B5EF4-FFF2-40B4-BE49-F238E27FC236}">
                <a16:creationId xmlns:a16="http://schemas.microsoft.com/office/drawing/2014/main" xmlns="" id="{BEC4830F-54A3-4F19-AF4C-8A8D52822DB3}"/>
              </a:ext>
            </a:extLst>
          </p:cNvPr>
          <p:cNvPicPr>
            <a:picLocks noChangeAspect="1"/>
          </p:cNvPicPr>
          <p:nvPr/>
        </p:nvPicPr>
        <p:blipFill>
          <a:blip r:embed="rId2"/>
          <a:stretch>
            <a:fillRect/>
          </a:stretch>
        </p:blipFill>
        <p:spPr>
          <a:xfrm>
            <a:off x="1512404" y="934932"/>
            <a:ext cx="9167192" cy="5923068"/>
          </a:xfrm>
          <a:prstGeom prst="rect">
            <a:avLst/>
          </a:prstGeom>
        </p:spPr>
      </p:pic>
    </p:spTree>
    <p:extLst>
      <p:ext uri="{BB962C8B-B14F-4D97-AF65-F5344CB8AC3E}">
        <p14:creationId xmlns:p14="http://schemas.microsoft.com/office/powerpoint/2010/main" val="7587866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701F84EF-7F1B-41EE-A863-70BF119CA63E}"/>
              </a:ext>
            </a:extLst>
          </p:cNvPr>
          <p:cNvSpPr>
            <a:spLocks noGrp="1"/>
          </p:cNvSpPr>
          <p:nvPr>
            <p:ph type="title"/>
          </p:nvPr>
        </p:nvSpPr>
        <p:spPr/>
        <p:txBody>
          <a:bodyPr/>
          <a:lstStyle/>
          <a:p>
            <a:r>
              <a:rPr lang="de-AT" dirty="0" err="1"/>
              <a:t>Establishing</a:t>
            </a:r>
            <a:r>
              <a:rPr lang="de-AT" dirty="0"/>
              <a:t> </a:t>
            </a:r>
            <a:r>
              <a:rPr lang="de-AT" dirty="0" err="1"/>
              <a:t>service</a:t>
            </a:r>
            <a:r>
              <a:rPr lang="de-AT" dirty="0"/>
              <a:t> </a:t>
            </a:r>
            <a:r>
              <a:rPr lang="de-AT" dirty="0" err="1"/>
              <a:t>granularity</a:t>
            </a:r>
            <a:endParaRPr lang="de-AT" dirty="0"/>
          </a:p>
        </p:txBody>
      </p:sp>
      <p:pic>
        <p:nvPicPr>
          <p:cNvPr id="4" name="Inhaltsplatzhalter 3">
            <a:extLst>
              <a:ext uri="{FF2B5EF4-FFF2-40B4-BE49-F238E27FC236}">
                <a16:creationId xmlns:a16="http://schemas.microsoft.com/office/drawing/2014/main" xmlns="" id="{54FE83E4-E2FE-4E79-884D-430AADE46D1F}"/>
              </a:ext>
            </a:extLst>
          </p:cNvPr>
          <p:cNvPicPr>
            <a:picLocks noGrp="1" noChangeAspect="1"/>
          </p:cNvPicPr>
          <p:nvPr>
            <p:ph idx="1"/>
          </p:nvPr>
        </p:nvPicPr>
        <p:blipFill>
          <a:blip r:embed="rId2"/>
          <a:stretch>
            <a:fillRect/>
          </a:stretch>
        </p:blipFill>
        <p:spPr>
          <a:xfrm>
            <a:off x="1465254" y="1710645"/>
            <a:ext cx="8804682" cy="4965926"/>
          </a:xfrm>
          <a:prstGeom prst="rect">
            <a:avLst/>
          </a:prstGeom>
        </p:spPr>
      </p:pic>
    </p:spTree>
    <p:extLst>
      <p:ext uri="{BB962C8B-B14F-4D97-AF65-F5344CB8AC3E}">
        <p14:creationId xmlns:p14="http://schemas.microsoft.com/office/powerpoint/2010/main" val="288538617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FAE2AF83-7301-4F8C-B509-EA650B1A9814}"/>
              </a:ext>
            </a:extLst>
          </p:cNvPr>
          <p:cNvSpPr>
            <a:spLocks noGrp="1"/>
          </p:cNvSpPr>
          <p:nvPr>
            <p:ph type="title"/>
          </p:nvPr>
        </p:nvSpPr>
        <p:spPr>
          <a:xfrm>
            <a:off x="1295400" y="503853"/>
            <a:ext cx="9601200" cy="688843"/>
          </a:xfrm>
        </p:spPr>
        <p:txBody>
          <a:bodyPr/>
          <a:lstStyle/>
          <a:p>
            <a:r>
              <a:rPr lang="en-US" dirty="0"/>
              <a:t>Implementing a circuit breaker using </a:t>
            </a:r>
            <a:r>
              <a:rPr lang="en-US" dirty="0" err="1"/>
              <a:t>Hystrix</a:t>
            </a:r>
            <a:endParaRPr lang="en-US" dirty="0"/>
          </a:p>
        </p:txBody>
      </p:sp>
      <p:pic>
        <p:nvPicPr>
          <p:cNvPr id="4" name="Inhaltsplatzhalter 3">
            <a:extLst>
              <a:ext uri="{FF2B5EF4-FFF2-40B4-BE49-F238E27FC236}">
                <a16:creationId xmlns:a16="http://schemas.microsoft.com/office/drawing/2014/main" xmlns="" id="{77A91022-8741-4240-8B1B-645B74876BBC}"/>
              </a:ext>
            </a:extLst>
          </p:cNvPr>
          <p:cNvPicPr>
            <a:picLocks noGrp="1" noChangeAspect="1"/>
          </p:cNvPicPr>
          <p:nvPr>
            <p:ph idx="1"/>
          </p:nvPr>
        </p:nvPicPr>
        <p:blipFill>
          <a:blip r:embed="rId2"/>
          <a:stretch>
            <a:fillRect/>
          </a:stretch>
        </p:blipFill>
        <p:spPr>
          <a:xfrm>
            <a:off x="1638377" y="1310443"/>
            <a:ext cx="8915245" cy="5287347"/>
          </a:xfrm>
          <a:prstGeom prst="rect">
            <a:avLst/>
          </a:prstGeom>
        </p:spPr>
      </p:pic>
      <p:sp>
        <p:nvSpPr>
          <p:cNvPr id="5" name="Rechteck 4">
            <a:extLst>
              <a:ext uri="{FF2B5EF4-FFF2-40B4-BE49-F238E27FC236}">
                <a16:creationId xmlns:a16="http://schemas.microsoft.com/office/drawing/2014/main" xmlns="" id="{A12F3997-1AA0-4A17-8DA1-64DD535BC2A7}"/>
              </a:ext>
            </a:extLst>
          </p:cNvPr>
          <p:cNvSpPr/>
          <p:nvPr/>
        </p:nvSpPr>
        <p:spPr>
          <a:xfrm>
            <a:off x="2557670" y="5433391"/>
            <a:ext cx="6705600" cy="22528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335735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FD4EE394-E431-47A5-9933-2A9BAC48236C}"/>
              </a:ext>
            </a:extLst>
          </p:cNvPr>
          <p:cNvSpPr>
            <a:spLocks noGrp="1"/>
          </p:cNvSpPr>
          <p:nvPr>
            <p:ph type="title"/>
          </p:nvPr>
        </p:nvSpPr>
        <p:spPr>
          <a:xfrm>
            <a:off x="980661" y="503853"/>
            <a:ext cx="9915939" cy="978869"/>
          </a:xfrm>
        </p:spPr>
        <p:txBody>
          <a:bodyPr/>
          <a:lstStyle/>
          <a:p>
            <a:r>
              <a:rPr lang="en-US" dirty="0"/>
              <a:t>Timing out a call to the organization microservice</a:t>
            </a:r>
          </a:p>
        </p:txBody>
      </p:sp>
      <p:pic>
        <p:nvPicPr>
          <p:cNvPr id="4" name="Inhaltsplatzhalter 3">
            <a:extLst>
              <a:ext uri="{FF2B5EF4-FFF2-40B4-BE49-F238E27FC236}">
                <a16:creationId xmlns:a16="http://schemas.microsoft.com/office/drawing/2014/main" xmlns="" id="{7C3665C0-835D-489E-B27D-C1C209E4B104}"/>
              </a:ext>
            </a:extLst>
          </p:cNvPr>
          <p:cNvPicPr>
            <a:picLocks noGrp="1" noChangeAspect="1"/>
          </p:cNvPicPr>
          <p:nvPr>
            <p:ph idx="1"/>
          </p:nvPr>
        </p:nvPicPr>
        <p:blipFill>
          <a:blip r:embed="rId2"/>
          <a:stretch>
            <a:fillRect/>
          </a:stretch>
        </p:blipFill>
        <p:spPr>
          <a:xfrm>
            <a:off x="462809" y="1815547"/>
            <a:ext cx="11266381" cy="1258957"/>
          </a:xfrm>
          <a:prstGeom prst="rect">
            <a:avLst/>
          </a:prstGeom>
        </p:spPr>
      </p:pic>
      <p:pic>
        <p:nvPicPr>
          <p:cNvPr id="5" name="Grafik 4">
            <a:extLst>
              <a:ext uri="{FF2B5EF4-FFF2-40B4-BE49-F238E27FC236}">
                <a16:creationId xmlns:a16="http://schemas.microsoft.com/office/drawing/2014/main" xmlns="" id="{86062090-5825-4FA4-8DC6-4995993F1E04}"/>
              </a:ext>
            </a:extLst>
          </p:cNvPr>
          <p:cNvPicPr>
            <a:picLocks noChangeAspect="1"/>
          </p:cNvPicPr>
          <p:nvPr/>
        </p:nvPicPr>
        <p:blipFill>
          <a:blip r:embed="rId3"/>
          <a:stretch>
            <a:fillRect/>
          </a:stretch>
        </p:blipFill>
        <p:spPr>
          <a:xfrm>
            <a:off x="1118983" y="3284746"/>
            <a:ext cx="9639293" cy="1474718"/>
          </a:xfrm>
          <a:prstGeom prst="rect">
            <a:avLst/>
          </a:prstGeom>
        </p:spPr>
      </p:pic>
    </p:spTree>
    <p:extLst>
      <p:ext uri="{BB962C8B-B14F-4D97-AF65-F5344CB8AC3E}">
        <p14:creationId xmlns:p14="http://schemas.microsoft.com/office/powerpoint/2010/main" val="239740860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A5E66F9E-5E74-4A77-882C-1A73603045A8}"/>
              </a:ext>
            </a:extLst>
          </p:cNvPr>
          <p:cNvSpPr>
            <a:spLocks noGrp="1"/>
          </p:cNvSpPr>
          <p:nvPr>
            <p:ph type="title"/>
          </p:nvPr>
        </p:nvSpPr>
        <p:spPr/>
        <p:txBody>
          <a:bodyPr/>
          <a:lstStyle/>
          <a:p>
            <a:r>
              <a:rPr lang="en-US" dirty="0"/>
              <a:t>Customizing the timeout on a circuit breaker</a:t>
            </a:r>
          </a:p>
        </p:txBody>
      </p:sp>
      <p:pic>
        <p:nvPicPr>
          <p:cNvPr id="4" name="Inhaltsplatzhalter 3">
            <a:extLst>
              <a:ext uri="{FF2B5EF4-FFF2-40B4-BE49-F238E27FC236}">
                <a16:creationId xmlns:a16="http://schemas.microsoft.com/office/drawing/2014/main" xmlns="" id="{C25DB5DA-1806-4031-BCA2-7AFB9858E541}"/>
              </a:ext>
            </a:extLst>
          </p:cNvPr>
          <p:cNvPicPr>
            <a:picLocks noGrp="1" noChangeAspect="1"/>
          </p:cNvPicPr>
          <p:nvPr>
            <p:ph idx="1"/>
          </p:nvPr>
        </p:nvPicPr>
        <p:blipFill>
          <a:blip r:embed="rId2"/>
          <a:stretch>
            <a:fillRect/>
          </a:stretch>
        </p:blipFill>
        <p:spPr>
          <a:xfrm>
            <a:off x="1149345" y="1669774"/>
            <a:ext cx="9893310" cy="4265716"/>
          </a:xfrm>
          <a:prstGeom prst="rect">
            <a:avLst/>
          </a:prstGeom>
        </p:spPr>
      </p:pic>
    </p:spTree>
    <p:extLst>
      <p:ext uri="{BB962C8B-B14F-4D97-AF65-F5344CB8AC3E}">
        <p14:creationId xmlns:p14="http://schemas.microsoft.com/office/powerpoint/2010/main" val="259083195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DAD6FBEA-E084-4F5C-96F4-89832371CDB6}"/>
              </a:ext>
            </a:extLst>
          </p:cNvPr>
          <p:cNvSpPr>
            <a:spLocks noGrp="1"/>
          </p:cNvSpPr>
          <p:nvPr>
            <p:ph type="title"/>
          </p:nvPr>
        </p:nvSpPr>
        <p:spPr>
          <a:xfrm>
            <a:off x="1295400" y="503853"/>
            <a:ext cx="9601200" cy="596077"/>
          </a:xfrm>
        </p:spPr>
        <p:txBody>
          <a:bodyPr/>
          <a:lstStyle/>
          <a:p>
            <a:r>
              <a:rPr lang="en-US" dirty="0"/>
              <a:t>Fallback processing</a:t>
            </a:r>
          </a:p>
        </p:txBody>
      </p:sp>
      <p:pic>
        <p:nvPicPr>
          <p:cNvPr id="4" name="Inhaltsplatzhalter 3">
            <a:extLst>
              <a:ext uri="{FF2B5EF4-FFF2-40B4-BE49-F238E27FC236}">
                <a16:creationId xmlns:a16="http://schemas.microsoft.com/office/drawing/2014/main" xmlns="" id="{75D87ED1-D48F-4ED5-B504-7BFBDBB2AF0C}"/>
              </a:ext>
            </a:extLst>
          </p:cNvPr>
          <p:cNvPicPr>
            <a:picLocks noGrp="1" noChangeAspect="1"/>
          </p:cNvPicPr>
          <p:nvPr>
            <p:ph idx="1"/>
          </p:nvPr>
        </p:nvPicPr>
        <p:blipFill>
          <a:blip r:embed="rId2"/>
          <a:stretch>
            <a:fillRect/>
          </a:stretch>
        </p:blipFill>
        <p:spPr>
          <a:xfrm>
            <a:off x="1098536" y="1099930"/>
            <a:ext cx="9994927" cy="5758070"/>
          </a:xfrm>
          <a:prstGeom prst="rect">
            <a:avLst/>
          </a:prstGeom>
        </p:spPr>
      </p:pic>
    </p:spTree>
    <p:extLst>
      <p:ext uri="{BB962C8B-B14F-4D97-AF65-F5344CB8AC3E}">
        <p14:creationId xmlns:p14="http://schemas.microsoft.com/office/powerpoint/2010/main" val="363950763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13F3EFC4-8F9C-4334-B9A1-08F2984B3E10}"/>
              </a:ext>
            </a:extLst>
          </p:cNvPr>
          <p:cNvSpPr>
            <a:spLocks noGrp="1"/>
          </p:cNvSpPr>
          <p:nvPr>
            <p:ph type="title"/>
          </p:nvPr>
        </p:nvSpPr>
        <p:spPr>
          <a:xfrm>
            <a:off x="1295400" y="159027"/>
            <a:ext cx="9601200" cy="728870"/>
          </a:xfrm>
        </p:spPr>
        <p:txBody>
          <a:bodyPr>
            <a:normAutofit/>
          </a:bodyPr>
          <a:lstStyle/>
          <a:p>
            <a:r>
              <a:rPr lang="en-US" dirty="0"/>
              <a:t>Fallback processing</a:t>
            </a:r>
          </a:p>
        </p:txBody>
      </p:sp>
      <p:pic>
        <p:nvPicPr>
          <p:cNvPr id="4" name="Inhaltsplatzhalter 3">
            <a:extLst>
              <a:ext uri="{FF2B5EF4-FFF2-40B4-BE49-F238E27FC236}">
                <a16:creationId xmlns:a16="http://schemas.microsoft.com/office/drawing/2014/main" xmlns="" id="{E9AEBA8B-31CA-4B7A-BBA1-93C4086D60BB}"/>
              </a:ext>
            </a:extLst>
          </p:cNvPr>
          <p:cNvPicPr>
            <a:picLocks noGrp="1" noChangeAspect="1"/>
          </p:cNvPicPr>
          <p:nvPr>
            <p:ph idx="1"/>
          </p:nvPr>
        </p:nvPicPr>
        <p:blipFill rotWithShape="1">
          <a:blip r:embed="rId2"/>
          <a:srcRect t="15822"/>
          <a:stretch/>
        </p:blipFill>
        <p:spPr>
          <a:xfrm>
            <a:off x="2107095" y="887897"/>
            <a:ext cx="7793210" cy="5946786"/>
          </a:xfrm>
          <a:prstGeom prst="rect">
            <a:avLst/>
          </a:prstGeom>
        </p:spPr>
      </p:pic>
    </p:spTree>
    <p:extLst>
      <p:ext uri="{BB962C8B-B14F-4D97-AF65-F5344CB8AC3E}">
        <p14:creationId xmlns:p14="http://schemas.microsoft.com/office/powerpoint/2010/main" val="317816371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F3131ECB-BB81-47E6-A693-4BD2554F640C}"/>
              </a:ext>
            </a:extLst>
          </p:cNvPr>
          <p:cNvSpPr>
            <a:spLocks noGrp="1"/>
          </p:cNvSpPr>
          <p:nvPr>
            <p:ph type="title"/>
          </p:nvPr>
        </p:nvSpPr>
        <p:spPr>
          <a:xfrm>
            <a:off x="1295400" y="503853"/>
            <a:ext cx="9601200" cy="575697"/>
          </a:xfrm>
        </p:spPr>
        <p:txBody>
          <a:bodyPr/>
          <a:lstStyle/>
          <a:p>
            <a:r>
              <a:rPr lang="en-US" dirty="0"/>
              <a:t>Implementing the bulkhead pattern</a:t>
            </a:r>
          </a:p>
        </p:txBody>
      </p:sp>
      <p:pic>
        <p:nvPicPr>
          <p:cNvPr id="4" name="Inhaltsplatzhalter 3">
            <a:extLst>
              <a:ext uri="{FF2B5EF4-FFF2-40B4-BE49-F238E27FC236}">
                <a16:creationId xmlns:a16="http://schemas.microsoft.com/office/drawing/2014/main" xmlns="" id="{BD8FC065-91CC-4D14-B52F-F298D095F2D5}"/>
              </a:ext>
            </a:extLst>
          </p:cNvPr>
          <p:cNvPicPr>
            <a:picLocks noGrp="1" noChangeAspect="1"/>
          </p:cNvPicPr>
          <p:nvPr>
            <p:ph idx="1"/>
          </p:nvPr>
        </p:nvPicPr>
        <p:blipFill>
          <a:blip r:embed="rId2"/>
          <a:stretch>
            <a:fillRect/>
          </a:stretch>
        </p:blipFill>
        <p:spPr>
          <a:xfrm>
            <a:off x="1683693" y="1225323"/>
            <a:ext cx="8824613" cy="5274597"/>
          </a:xfrm>
          <a:prstGeom prst="rect">
            <a:avLst/>
          </a:prstGeom>
        </p:spPr>
      </p:pic>
    </p:spTree>
    <p:extLst>
      <p:ext uri="{BB962C8B-B14F-4D97-AF65-F5344CB8AC3E}">
        <p14:creationId xmlns:p14="http://schemas.microsoft.com/office/powerpoint/2010/main" val="228921027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A8AD88A4-2D51-4C40-90E8-F4C27B7F667F}"/>
              </a:ext>
            </a:extLst>
          </p:cNvPr>
          <p:cNvSpPr>
            <a:spLocks noGrp="1"/>
          </p:cNvSpPr>
          <p:nvPr>
            <p:ph type="title"/>
          </p:nvPr>
        </p:nvSpPr>
        <p:spPr>
          <a:xfrm>
            <a:off x="1295400" y="503853"/>
            <a:ext cx="9601200" cy="569573"/>
          </a:xfrm>
        </p:spPr>
        <p:txBody>
          <a:bodyPr/>
          <a:lstStyle/>
          <a:p>
            <a:r>
              <a:rPr lang="en-US" dirty="0"/>
              <a:t>Implementing the bulkhead pattern</a:t>
            </a:r>
          </a:p>
        </p:txBody>
      </p:sp>
      <p:pic>
        <p:nvPicPr>
          <p:cNvPr id="4" name="Inhaltsplatzhalter 3">
            <a:extLst>
              <a:ext uri="{FF2B5EF4-FFF2-40B4-BE49-F238E27FC236}">
                <a16:creationId xmlns:a16="http://schemas.microsoft.com/office/drawing/2014/main" xmlns="" id="{3A68EE57-8320-4311-B6AD-B8F581B2613C}"/>
              </a:ext>
            </a:extLst>
          </p:cNvPr>
          <p:cNvPicPr>
            <a:picLocks noGrp="1" noChangeAspect="1"/>
          </p:cNvPicPr>
          <p:nvPr>
            <p:ph idx="1"/>
          </p:nvPr>
        </p:nvPicPr>
        <p:blipFill>
          <a:blip r:embed="rId2"/>
          <a:stretch>
            <a:fillRect/>
          </a:stretch>
        </p:blipFill>
        <p:spPr>
          <a:xfrm>
            <a:off x="934150" y="1244182"/>
            <a:ext cx="10323700" cy="4929028"/>
          </a:xfrm>
          <a:prstGeom prst="rect">
            <a:avLst/>
          </a:prstGeom>
        </p:spPr>
      </p:pic>
    </p:spTree>
    <p:extLst>
      <p:ext uri="{BB962C8B-B14F-4D97-AF65-F5344CB8AC3E}">
        <p14:creationId xmlns:p14="http://schemas.microsoft.com/office/powerpoint/2010/main" val="63657568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AF8D01FB-49E8-4F80-8B1E-8D0EADE70B96}"/>
              </a:ext>
            </a:extLst>
          </p:cNvPr>
          <p:cNvSpPr>
            <a:spLocks noGrp="1"/>
          </p:cNvSpPr>
          <p:nvPr>
            <p:ph type="title"/>
          </p:nvPr>
        </p:nvSpPr>
        <p:spPr/>
        <p:txBody>
          <a:bodyPr/>
          <a:lstStyle/>
          <a:p>
            <a:r>
              <a:rPr lang="en-US" dirty="0"/>
              <a:t>Implementing the bulkhead pattern</a:t>
            </a:r>
          </a:p>
        </p:txBody>
      </p:sp>
      <p:pic>
        <p:nvPicPr>
          <p:cNvPr id="4" name="Inhaltsplatzhalter 3">
            <a:extLst>
              <a:ext uri="{FF2B5EF4-FFF2-40B4-BE49-F238E27FC236}">
                <a16:creationId xmlns:a16="http://schemas.microsoft.com/office/drawing/2014/main" xmlns="" id="{DA75AB1B-BB9C-486E-BB89-A5B067AFCEF1}"/>
              </a:ext>
            </a:extLst>
          </p:cNvPr>
          <p:cNvPicPr>
            <a:picLocks noGrp="1" noChangeAspect="1"/>
          </p:cNvPicPr>
          <p:nvPr>
            <p:ph idx="1"/>
          </p:nvPr>
        </p:nvPicPr>
        <p:blipFill>
          <a:blip r:embed="rId2"/>
          <a:stretch>
            <a:fillRect/>
          </a:stretch>
        </p:blipFill>
        <p:spPr>
          <a:xfrm>
            <a:off x="897968" y="2234458"/>
            <a:ext cx="10396064" cy="2389084"/>
          </a:xfrm>
          <a:prstGeom prst="rect">
            <a:avLst/>
          </a:prstGeom>
        </p:spPr>
      </p:pic>
    </p:spTree>
    <p:extLst>
      <p:ext uri="{BB962C8B-B14F-4D97-AF65-F5344CB8AC3E}">
        <p14:creationId xmlns:p14="http://schemas.microsoft.com/office/powerpoint/2010/main" val="233456734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DCCAF2C2-5B34-4694-94B8-C465663DA918}"/>
              </a:ext>
            </a:extLst>
          </p:cNvPr>
          <p:cNvSpPr>
            <a:spLocks noGrp="1"/>
          </p:cNvSpPr>
          <p:nvPr>
            <p:ph type="title"/>
          </p:nvPr>
        </p:nvSpPr>
        <p:spPr>
          <a:xfrm>
            <a:off x="1295400" y="503854"/>
            <a:ext cx="9601200" cy="821364"/>
          </a:xfrm>
        </p:spPr>
        <p:txBody>
          <a:bodyPr/>
          <a:lstStyle/>
          <a:p>
            <a:r>
              <a:rPr lang="en-US" dirty="0"/>
              <a:t>Implementing the bulkhead pattern</a:t>
            </a:r>
          </a:p>
        </p:txBody>
      </p:sp>
      <p:pic>
        <p:nvPicPr>
          <p:cNvPr id="4" name="Inhaltsplatzhalter 3">
            <a:extLst>
              <a:ext uri="{FF2B5EF4-FFF2-40B4-BE49-F238E27FC236}">
                <a16:creationId xmlns:a16="http://schemas.microsoft.com/office/drawing/2014/main" xmlns="" id="{F044A124-7493-40E1-996F-478696CFE329}"/>
              </a:ext>
            </a:extLst>
          </p:cNvPr>
          <p:cNvPicPr>
            <a:picLocks noGrp="1" noChangeAspect="1"/>
          </p:cNvPicPr>
          <p:nvPr>
            <p:ph idx="1"/>
          </p:nvPr>
        </p:nvPicPr>
        <p:blipFill>
          <a:blip r:embed="rId2"/>
          <a:stretch>
            <a:fillRect/>
          </a:stretch>
        </p:blipFill>
        <p:spPr>
          <a:xfrm>
            <a:off x="694970" y="1325218"/>
            <a:ext cx="10802059" cy="4794735"/>
          </a:xfrm>
          <a:prstGeom prst="rect">
            <a:avLst/>
          </a:prstGeom>
        </p:spPr>
      </p:pic>
    </p:spTree>
    <p:extLst>
      <p:ext uri="{BB962C8B-B14F-4D97-AF65-F5344CB8AC3E}">
        <p14:creationId xmlns:p14="http://schemas.microsoft.com/office/powerpoint/2010/main" val="310051565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xmlns="" id="{59D7A0C8-4D64-40DD-967A-5980597EE6A7}"/>
              </a:ext>
            </a:extLst>
          </p:cNvPr>
          <p:cNvSpPr>
            <a:spLocks noGrp="1"/>
          </p:cNvSpPr>
          <p:nvPr>
            <p:ph type="ctrTitle"/>
          </p:nvPr>
        </p:nvSpPr>
        <p:spPr>
          <a:xfrm>
            <a:off x="689112" y="1909346"/>
            <a:ext cx="10455965" cy="3383280"/>
          </a:xfrm>
        </p:spPr>
        <p:txBody>
          <a:bodyPr>
            <a:normAutofit/>
          </a:bodyPr>
          <a:lstStyle/>
          <a:p>
            <a:pPr>
              <a:lnSpc>
                <a:spcPct val="100000"/>
              </a:lnSpc>
            </a:pPr>
            <a:r>
              <a:rPr lang="en-US" sz="6000" dirty="0"/>
              <a:t>Getting beyond the basics:</a:t>
            </a:r>
            <a:br>
              <a:rPr lang="en-US" sz="6000" dirty="0"/>
            </a:br>
            <a:r>
              <a:rPr lang="en-US" sz="6000" dirty="0"/>
              <a:t>fine-tuning </a:t>
            </a:r>
            <a:r>
              <a:rPr lang="en-US" sz="6000" dirty="0" err="1"/>
              <a:t>Hystrix</a:t>
            </a:r>
            <a:endParaRPr lang="en-US" sz="6000" dirty="0"/>
          </a:p>
        </p:txBody>
      </p:sp>
      <p:sp>
        <p:nvSpPr>
          <p:cNvPr id="5" name="Untertitel 4">
            <a:extLst>
              <a:ext uri="{FF2B5EF4-FFF2-40B4-BE49-F238E27FC236}">
                <a16:creationId xmlns:a16="http://schemas.microsoft.com/office/drawing/2014/main" xmlns="" id="{17F2909E-F374-4078-A2F1-3EAB34829EF1}"/>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4248924950"/>
      </p:ext>
    </p:extLst>
  </p:cSld>
  <p:clrMapOvr>
    <a:masterClrMapping/>
  </p:clrMapOvr>
</p:sld>
</file>

<file path=ppt/theme/theme1.xml><?xml version="1.0" encoding="utf-8"?>
<a:theme xmlns:a="http://schemas.openxmlformats.org/drawingml/2006/main" name="Diamond Grid 16x9">
  <a:themeElements>
    <a:clrScheme name="DiamondGrid">
      <a:dk1>
        <a:srgbClr val="2D2E2D"/>
      </a:dk1>
      <a:lt1>
        <a:sysClr val="window" lastClr="FFFFFF"/>
      </a:lt1>
      <a:dk2>
        <a:srgbClr val="000000"/>
      </a:dk2>
      <a:lt2>
        <a:srgbClr val="EAEAEA"/>
      </a:lt2>
      <a:accent1>
        <a:srgbClr val="D15A3E"/>
      </a:accent1>
      <a:accent2>
        <a:srgbClr val="B2B2B2"/>
      </a:accent2>
      <a:accent3>
        <a:srgbClr val="4F91A1"/>
      </a:accent3>
      <a:accent4>
        <a:srgbClr val="F0BA34"/>
      </a:accent4>
      <a:accent5>
        <a:srgbClr val="AEB733"/>
      </a:accent5>
      <a:accent6>
        <a:srgbClr val="926397"/>
      </a:accent6>
      <a:hlink>
        <a:srgbClr val="4F91A1"/>
      </a:hlink>
      <a:folHlink>
        <a:srgbClr val="808080"/>
      </a:folHlink>
    </a:clrScheme>
    <a:fontScheme name="Arial">
      <a:maj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15_4109default" id="{E728D685-11FC-4812-BA85-57AC6F9C9F40}" vid="{BC4E008B-95FF-4815-904E-143A8EDFC1D4}"/>
    </a:ext>
  </a:extLst>
</a:theme>
</file>

<file path=ppt/theme/theme2.xml><?xml version="1.0" encoding="utf-8"?>
<a:theme xmlns:a="http://schemas.openxmlformats.org/drawingml/2006/main" name="1_Diamond Grid 16x9">
  <a:themeElements>
    <a:clrScheme name="DiamondGrid">
      <a:dk1>
        <a:srgbClr val="2D2E2D"/>
      </a:dk1>
      <a:lt1>
        <a:sysClr val="window" lastClr="FFFFFF"/>
      </a:lt1>
      <a:dk2>
        <a:srgbClr val="000000"/>
      </a:dk2>
      <a:lt2>
        <a:srgbClr val="EAEAEA"/>
      </a:lt2>
      <a:accent1>
        <a:srgbClr val="D15A3E"/>
      </a:accent1>
      <a:accent2>
        <a:srgbClr val="B2B2B2"/>
      </a:accent2>
      <a:accent3>
        <a:srgbClr val="4F91A1"/>
      </a:accent3>
      <a:accent4>
        <a:srgbClr val="F0BA34"/>
      </a:accent4>
      <a:accent5>
        <a:srgbClr val="AEB733"/>
      </a:accent5>
      <a:accent6>
        <a:srgbClr val="926397"/>
      </a:accent6>
      <a:hlink>
        <a:srgbClr val="4F91A1"/>
      </a:hlink>
      <a:folHlink>
        <a:srgbClr val="808080"/>
      </a:folHlink>
    </a:clrScheme>
    <a:fontScheme name="Arial">
      <a:maj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15_4109default" id="{E728D685-11FC-4812-BA85-57AC6F9C9F40}" vid="{BC4E008B-95FF-4815-904E-143A8EDFC1D4}"/>
    </a:ext>
  </a:extLst>
</a:theme>
</file>

<file path=ppt/theme/theme3.xml><?xml version="1.0" encoding="utf-8"?>
<a:theme xmlns:a="http://schemas.openxmlformats.org/drawingml/2006/main" name="Office Theme">
  <a:themeElements>
    <a:clrScheme name="DiamondGrid">
      <a:dk1>
        <a:srgbClr val="2D2E2D"/>
      </a:dk1>
      <a:lt1>
        <a:sysClr val="window" lastClr="FFFFFF"/>
      </a:lt1>
      <a:dk2>
        <a:srgbClr val="000000"/>
      </a:dk2>
      <a:lt2>
        <a:srgbClr val="EAEAEA"/>
      </a:lt2>
      <a:accent1>
        <a:srgbClr val="D15A3E"/>
      </a:accent1>
      <a:accent2>
        <a:srgbClr val="B2B2B2"/>
      </a:accent2>
      <a:accent3>
        <a:srgbClr val="4F91A1"/>
      </a:accent3>
      <a:accent4>
        <a:srgbClr val="F0BA34"/>
      </a:accent4>
      <a:accent5>
        <a:srgbClr val="AEB733"/>
      </a:accent5>
      <a:accent6>
        <a:srgbClr val="926397"/>
      </a:accent6>
      <a:hlink>
        <a:srgbClr val="4F91A1"/>
      </a:hlink>
      <a:folHlink>
        <a:srgbClr val="808080"/>
      </a:folHlink>
    </a:clrScheme>
    <a:fontScheme name="Arial">
      <a:maj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DiamondGrid">
      <a:dk1>
        <a:srgbClr val="2D2E2D"/>
      </a:dk1>
      <a:lt1>
        <a:sysClr val="window" lastClr="FFFFFF"/>
      </a:lt1>
      <a:dk2>
        <a:srgbClr val="000000"/>
      </a:dk2>
      <a:lt2>
        <a:srgbClr val="EAEAEA"/>
      </a:lt2>
      <a:accent1>
        <a:srgbClr val="D15A3E"/>
      </a:accent1>
      <a:accent2>
        <a:srgbClr val="B2B2B2"/>
      </a:accent2>
      <a:accent3>
        <a:srgbClr val="4F91A1"/>
      </a:accent3>
      <a:accent4>
        <a:srgbClr val="F0BA34"/>
      </a:accent4>
      <a:accent5>
        <a:srgbClr val="AEB733"/>
      </a:accent5>
      <a:accent6>
        <a:srgbClr val="926397"/>
      </a:accent6>
      <a:hlink>
        <a:srgbClr val="4F91A1"/>
      </a:hlink>
      <a:folHlink>
        <a:srgbClr val="808080"/>
      </a:folHlink>
    </a:clrScheme>
    <a:fontScheme name="Arial">
      <a:maj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27087C0F-7449-45C4-B248-63D02665BF1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Präsentation Rautenraster (Breitbild)</Template>
  <TotalTime>0</TotalTime>
  <Words>2043</Words>
  <Application>Microsoft Office PowerPoint</Application>
  <PresentationFormat>Benutzerdefiniert</PresentationFormat>
  <Paragraphs>312</Paragraphs>
  <Slides>339</Slides>
  <Notes>0</Notes>
  <HiddenSlides>0</HiddenSlides>
  <MMClips>0</MMClips>
  <ScaleCrop>false</ScaleCrop>
  <HeadingPairs>
    <vt:vector size="4" baseType="variant">
      <vt:variant>
        <vt:lpstr>Design</vt:lpstr>
      </vt:variant>
      <vt:variant>
        <vt:i4>2</vt:i4>
      </vt:variant>
      <vt:variant>
        <vt:lpstr>Folientitel</vt:lpstr>
      </vt:variant>
      <vt:variant>
        <vt:i4>339</vt:i4>
      </vt:variant>
    </vt:vector>
  </HeadingPairs>
  <TitlesOfParts>
    <vt:vector size="341" baseType="lpstr">
      <vt:lpstr>Diamond Grid 16x9</vt:lpstr>
      <vt:lpstr>1_Diamond Grid 16x9</vt:lpstr>
      <vt:lpstr>Microservices with Spring</vt:lpstr>
      <vt:lpstr>What´s a  microservice?</vt:lpstr>
      <vt:lpstr>What´s a  microservice?</vt:lpstr>
      <vt:lpstr>Building microservices  with Spring Boot</vt:lpstr>
      <vt:lpstr>Building a microservice with Spring Boot</vt:lpstr>
      <vt:lpstr>Building a microservice with Spring Boot</vt:lpstr>
      <vt:lpstr> Establishing service granularity</vt:lpstr>
      <vt:lpstr>Establishing service granularity</vt:lpstr>
      <vt:lpstr>Establishing service granularity</vt:lpstr>
      <vt:lpstr>Service interfaces</vt:lpstr>
      <vt:lpstr>Building a microservice with Spring Boot and Java</vt:lpstr>
      <vt:lpstr> Getting started with the skeleton project</vt:lpstr>
      <vt:lpstr> Getting started  with the skeleton  project</vt:lpstr>
      <vt:lpstr> Getting started with the skeleton project</vt:lpstr>
      <vt:lpstr>Booting your Spring Boot application</vt:lpstr>
      <vt:lpstr>Booting your Spring Boot application</vt:lpstr>
      <vt:lpstr>Building the doorway into the microservice: the Spring Boot controller</vt:lpstr>
      <vt:lpstr>Why JSON for microservices?</vt:lpstr>
      <vt:lpstr>Building a microservice with Spring Boot and Java</vt:lpstr>
      <vt:lpstr>Building a microservice with Spring Boot and Java</vt:lpstr>
      <vt:lpstr>Building a microservice with Spring Boot and Java</vt:lpstr>
      <vt:lpstr>Building a microservice with Spring Boot and Java</vt:lpstr>
      <vt:lpstr>Building a microservice with Spring Boot and Java</vt:lpstr>
      <vt:lpstr>Building a microservice with Spring Boot and Java</vt:lpstr>
      <vt:lpstr>Service assembly: packaging and deploying your microservices</vt:lpstr>
      <vt:lpstr>Service bootstrapping: managing configuration of your microservices</vt:lpstr>
      <vt:lpstr>Service bootstrapping: managing configuration of your microservices</vt:lpstr>
      <vt:lpstr>Service registration and discovery: how clients ommunicate with your mocroservices</vt:lpstr>
      <vt:lpstr>Communicating a microservice´s health</vt:lpstr>
      <vt:lpstr>Communicating a microservice´s health</vt:lpstr>
      <vt:lpstr>Communicating a microservice´s health</vt:lpstr>
      <vt:lpstr>  Controlling your configuration with Spring Cloud configuration server</vt:lpstr>
      <vt:lpstr>On managing configuration (and complexity)</vt:lpstr>
      <vt:lpstr>On managing configuration (and complexity)</vt:lpstr>
      <vt:lpstr>Microservice lifecycle</vt:lpstr>
      <vt:lpstr>Configuration management conceptual architecture</vt:lpstr>
      <vt:lpstr>Implementation  choices</vt:lpstr>
      <vt:lpstr>Building your Spring Cloud configuration server</vt:lpstr>
      <vt:lpstr>PowerPoint-Präsentation</vt:lpstr>
      <vt:lpstr>Building our Spring Cloud configuration server</vt:lpstr>
      <vt:lpstr>Setting up the Spring Cloud Config Bootstrap class</vt:lpstr>
      <vt:lpstr>Using Spring Cloud configuration server with the filesystem</vt:lpstr>
      <vt:lpstr>Using Spring Cloud configuration server with the filesystem</vt:lpstr>
      <vt:lpstr>PowerPoint-Präsentation</vt:lpstr>
      <vt:lpstr>Integrating Spring Cloud Config with a  Spring Boot client</vt:lpstr>
      <vt:lpstr> Setting up the licensing service Spring Cloud  Config server dependencies </vt:lpstr>
      <vt:lpstr>Configuring the licensing service to use Spring Cloud Config</vt:lpstr>
      <vt:lpstr>Use environment variables to pass startup information</vt:lpstr>
      <vt:lpstr>Wiring in a data source</vt:lpstr>
      <vt:lpstr>Wiring in a data source</vt:lpstr>
      <vt:lpstr>Wiring in a  data source</vt:lpstr>
      <vt:lpstr>Directly Reading Properties using the  @Value Annotation</vt:lpstr>
      <vt:lpstr>Directly Reading Properties using the  @Value Annotation</vt:lpstr>
      <vt:lpstr>Using Spring Cloud configuration server with Git</vt:lpstr>
      <vt:lpstr>Protecting sensitive configuration information</vt:lpstr>
      <vt:lpstr>Download and install Oracle JCE jars needed for encryption</vt:lpstr>
      <vt:lpstr>Setting up an encryption key</vt:lpstr>
      <vt:lpstr>Encrypting and decrypting a property</vt:lpstr>
      <vt:lpstr>Configure microservices to use encryption on the client side</vt:lpstr>
      <vt:lpstr>Configure microservices to use encryption on the client side</vt:lpstr>
      <vt:lpstr>PowerPoint-Präsentation</vt:lpstr>
      <vt:lpstr>On service discovery</vt:lpstr>
      <vt:lpstr>PowerPoint-Präsentation</vt:lpstr>
      <vt:lpstr>PowerPoint-Präsentation</vt:lpstr>
      <vt:lpstr>Service discovery in action using Spring and Netflix Eureka</vt:lpstr>
      <vt:lpstr>Building your Spring Eureka Service</vt:lpstr>
      <vt:lpstr>Building your Spring Eureka Service</vt:lpstr>
      <vt:lpstr>Building your Spring Eureka Service</vt:lpstr>
      <vt:lpstr>Registering services with Spring Eureka</vt:lpstr>
      <vt:lpstr>Registering services with Spring Eureka</vt:lpstr>
      <vt:lpstr>Registering services with Spring Eureka</vt:lpstr>
      <vt:lpstr>Using service discovery to look up a service</vt:lpstr>
      <vt:lpstr>Using service discovery to look up a service</vt:lpstr>
      <vt:lpstr>Looking up service instances with Spring DiscoveryClient</vt:lpstr>
      <vt:lpstr>Spring  DiscoveryClient</vt:lpstr>
      <vt:lpstr>Invoking services with Ribbon-aware Spring RestTemplate</vt:lpstr>
      <vt:lpstr>Invoking services with Ribbon-aware Spring RestTemplate</vt:lpstr>
      <vt:lpstr>Invoking services with Netflix Feign client</vt:lpstr>
      <vt:lpstr>Invoking services with Netflix Feign client</vt:lpstr>
      <vt:lpstr>When bad things happen: client resiliency patterns with Spring Cloud and Netflix Hystrix</vt:lpstr>
      <vt:lpstr>Client-side  resiliency patterns</vt:lpstr>
      <vt:lpstr>When bad  things happen</vt:lpstr>
      <vt:lpstr>When bad things happen</vt:lpstr>
      <vt:lpstr>Enter Hystrix</vt:lpstr>
      <vt:lpstr>Setting up the licensing server to use Spring Cloud and Hystrix</vt:lpstr>
      <vt:lpstr>Setting up the licensing server to use Spring Cloud and Hystrix</vt:lpstr>
      <vt:lpstr>Implementing a circuit  breaker using Hystrix</vt:lpstr>
      <vt:lpstr>Implementing a circuit breaker using Hystrix</vt:lpstr>
      <vt:lpstr>Implementing a circuit breaker using Hystrix</vt:lpstr>
      <vt:lpstr>Implementing a circuit breaker using Hystrix</vt:lpstr>
      <vt:lpstr>Timing out a call to the organization microservice</vt:lpstr>
      <vt:lpstr>Customizing the timeout on a circuit breaker</vt:lpstr>
      <vt:lpstr>Fallback processing</vt:lpstr>
      <vt:lpstr>Fallback processing</vt:lpstr>
      <vt:lpstr>Implementing the bulkhead pattern</vt:lpstr>
      <vt:lpstr>Implementing the bulkhead pattern</vt:lpstr>
      <vt:lpstr>Implementing the bulkhead pattern</vt:lpstr>
      <vt:lpstr>Implementing the bulkhead pattern</vt:lpstr>
      <vt:lpstr>Getting beyond the basics: fine-tuning Hystrix</vt:lpstr>
      <vt:lpstr>The Hystrix flow</vt:lpstr>
      <vt:lpstr>Configuring the behavior of a circuit breaker</vt:lpstr>
      <vt:lpstr>Configuring the behavior of a circuit breaker</vt:lpstr>
      <vt:lpstr>Hystrix configuration revisited</vt:lpstr>
      <vt:lpstr>Hystrix configuration revisited</vt:lpstr>
      <vt:lpstr>Configuration Values for @HystrixCommand Annotations</vt:lpstr>
      <vt:lpstr>Configuration Values for @HystrixCommand Annotations</vt:lpstr>
      <vt:lpstr>Thread context and Hystrix</vt:lpstr>
      <vt:lpstr>ThreadLocal and Hystrix</vt:lpstr>
      <vt:lpstr>PowerPoint-Präsentation</vt:lpstr>
      <vt:lpstr>PowerPoint-Präsentation</vt:lpstr>
      <vt:lpstr>ThreadLocal and Hystrix</vt:lpstr>
      <vt:lpstr>ThreadLocal and Hystrix</vt:lpstr>
      <vt:lpstr>ThreadLocal and Hystrix</vt:lpstr>
      <vt:lpstr>The HystrixConcurrencyStrategy in action</vt:lpstr>
      <vt:lpstr>Define your custom Hystrix concurrency strategy class</vt:lpstr>
      <vt:lpstr>Define your custom Hystrix concurrency strategy class</vt:lpstr>
      <vt:lpstr>Define your custom Hystrix concurrency strategy class</vt:lpstr>
      <vt:lpstr>Define a Java Callable class to inject the UserContext into the Hystrix command</vt:lpstr>
      <vt:lpstr>Configure Spring Cloud to use your custom Hystrix concurrency strategy</vt:lpstr>
      <vt:lpstr>Configure Spring Cloud to use your custom Hystrix concurrency strategy</vt:lpstr>
      <vt:lpstr>The HystrixConcurrencyStrategy in action</vt:lpstr>
      <vt:lpstr>Service routing with Spring Cloud and Zuul</vt:lpstr>
      <vt:lpstr>What is a services gateway?</vt:lpstr>
      <vt:lpstr>What is a services gateway?</vt:lpstr>
      <vt:lpstr>Introducing Spring Cloud and Netflix Zuul</vt:lpstr>
      <vt:lpstr>Introducing Spring Cloud and Netflix Zuul</vt:lpstr>
      <vt:lpstr>Setting up the Zuul Spring Boot project</vt:lpstr>
      <vt:lpstr>Using Spring Cloud annotation for the Zuul service</vt:lpstr>
      <vt:lpstr>Configuring Zuul to communicate with Eureka</vt:lpstr>
      <vt:lpstr>Configuring routes in Zuul</vt:lpstr>
      <vt:lpstr>Automated mapping routes via service discovery</vt:lpstr>
      <vt:lpstr>Automated mapping routes via service discovery</vt:lpstr>
      <vt:lpstr>Mapping routes manually using service discovery</vt:lpstr>
      <vt:lpstr>Mapping routes manually using service discovery</vt:lpstr>
      <vt:lpstr>Mapping routes manually using service discovery</vt:lpstr>
      <vt:lpstr>Mapping routes manually using service discovery</vt:lpstr>
      <vt:lpstr>Mapping routes manually using service discovery</vt:lpstr>
      <vt:lpstr>Mapping routes manually using service discovery</vt:lpstr>
      <vt:lpstr>Manual mapping of routes using static URLs</vt:lpstr>
      <vt:lpstr>Manual mapping of routes using static URLs</vt:lpstr>
      <vt:lpstr>Manual mapping of routes using static URLs</vt:lpstr>
      <vt:lpstr>Manual mapping of routes using static URLs</vt:lpstr>
      <vt:lpstr>The real power of Zuul: filters</vt:lpstr>
      <vt:lpstr>The real power of Zuul: filters</vt:lpstr>
      <vt:lpstr>Pre-filters</vt:lpstr>
      <vt:lpstr>Post filters</vt:lpstr>
      <vt:lpstr>Route filters</vt:lpstr>
      <vt:lpstr>PowerPoint-Präsentation</vt:lpstr>
      <vt:lpstr>PowerPoint-Präsentation</vt:lpstr>
      <vt:lpstr>Building your first Zuul pre-filter generating correlation IDs</vt:lpstr>
      <vt:lpstr>PowerPoint-Präsentation</vt:lpstr>
      <vt:lpstr>PowerPoint-Präsentation</vt:lpstr>
      <vt:lpstr>Building your first Zuul pre-filter generating correlation IDs</vt:lpstr>
      <vt:lpstr>Using the correlation ID in your service calls</vt:lpstr>
      <vt:lpstr>UserContextFilter: Intercepting the incoming HTTP request</vt:lpstr>
      <vt:lpstr>PowerPoint-Präsentation</vt:lpstr>
      <vt:lpstr>UserContext: making the HTTP headers easily accessible to the service</vt:lpstr>
      <vt:lpstr>PowerPoint-Präsentation</vt:lpstr>
      <vt:lpstr>UserContext: making the HTTP headers easily accessible to the service</vt:lpstr>
      <vt:lpstr>PowerPoint-Präsentation</vt:lpstr>
      <vt:lpstr>Custom RestTemplate and UserContextInteceptor: ensuring that the correlation ID gets propagated forward</vt:lpstr>
      <vt:lpstr>PowerPoint-Präsentation</vt:lpstr>
      <vt:lpstr>Custom RestTemplate and UserContextInteceptor: ensuring that the correlation ID gets propagated forward</vt:lpstr>
      <vt:lpstr>PowerPoint-Präsentation</vt:lpstr>
      <vt:lpstr>Building a post filter receiving correlation IDs</vt:lpstr>
      <vt:lpstr>PowerPoint-Präsentation</vt:lpstr>
      <vt:lpstr>PowerPoint-Präsentation</vt:lpstr>
      <vt:lpstr>PowerPoint-Präsentation</vt:lpstr>
      <vt:lpstr>Building a dynamic route filter</vt:lpstr>
      <vt:lpstr>Building the skeleton of the routing filter</vt:lpstr>
      <vt:lpstr>Implementing the run() method</vt:lpstr>
      <vt:lpstr>PowerPoint-Präsentation</vt:lpstr>
      <vt:lpstr>Forwarding the route</vt:lpstr>
      <vt:lpstr>PowerPoint-Präsentation</vt:lpstr>
      <vt:lpstr>Pulling it all together</vt:lpstr>
      <vt:lpstr>Securing your microservices</vt:lpstr>
      <vt:lpstr>Introducing to OAuth2</vt:lpstr>
      <vt:lpstr>Introducing to OAuth2</vt:lpstr>
      <vt:lpstr>Introducing to OAuth2</vt:lpstr>
      <vt:lpstr>Using Spring and OAuth2 to protect a single endpoint</vt:lpstr>
      <vt:lpstr>Setting up the EagleEye OAuth2 authentication service</vt:lpstr>
      <vt:lpstr>Setting up the EagleEye OAuth2 authentication service</vt:lpstr>
      <vt:lpstr>Setting up the EagleEye OAuth2 authentication service</vt:lpstr>
      <vt:lpstr>PowerPoint-Präsentation</vt:lpstr>
      <vt:lpstr>Registering client applications with the OAuth2 service</vt:lpstr>
      <vt:lpstr>Registering client applications with the OAuth2 service</vt:lpstr>
      <vt:lpstr>Registering client applications with the OAuth2 service</vt:lpstr>
      <vt:lpstr>Configuring EagleEye users</vt:lpstr>
      <vt:lpstr>PowerPoint-Präsentation</vt:lpstr>
      <vt:lpstr>Authenticating the user</vt:lpstr>
      <vt:lpstr>Authenticating the user</vt:lpstr>
      <vt:lpstr>Authenticating the user</vt:lpstr>
      <vt:lpstr>PowerPoint-Präsentation</vt:lpstr>
      <vt:lpstr>Protecting the organization service using OAuth2</vt:lpstr>
      <vt:lpstr>Adding the Spring Security and OAuth2 jars to the individual services</vt:lpstr>
      <vt:lpstr>Configuring the service to point to your OAuth2 authentication service</vt:lpstr>
      <vt:lpstr>PowerPoint-Präsentation</vt:lpstr>
      <vt:lpstr>Defining who and what can access the service</vt:lpstr>
      <vt:lpstr>Protecting a service by an authenticated user</vt:lpstr>
      <vt:lpstr>Protecting a service by an authenticated user</vt:lpstr>
      <vt:lpstr>Protecting a service by an authenticated user</vt:lpstr>
      <vt:lpstr>Protecting a service via a specific role</vt:lpstr>
      <vt:lpstr>Propagating the OAuth2 access token</vt:lpstr>
      <vt:lpstr>Enable the OAuth2RestTemplate class</vt:lpstr>
      <vt:lpstr>PowerPoint-Präsentation</vt:lpstr>
      <vt:lpstr>PowerPoint-Präsentation</vt:lpstr>
      <vt:lpstr>JavaScript Web Tokens and OAuth2</vt:lpstr>
      <vt:lpstr>JavaScript Web Tokens and OAuth2</vt:lpstr>
      <vt:lpstr>Modifying the authentication service to issue JavaScript Web Tokens</vt:lpstr>
      <vt:lpstr>Modifying the authentication service to issue JavaScript Web Tokens</vt:lpstr>
      <vt:lpstr>PowerPoint-Präsentation</vt:lpstr>
      <vt:lpstr>PowerPoint-Präsentation</vt:lpstr>
      <vt:lpstr>PowerPoint-Präsentation</vt:lpstr>
      <vt:lpstr>PowerPoint-Präsentation</vt:lpstr>
      <vt:lpstr>PowerPoint-Präsentation</vt:lpstr>
      <vt:lpstr>PowerPoint-Präsentation</vt:lpstr>
      <vt:lpstr>Consuming JavaScript Web Tokens in your microservices</vt:lpstr>
      <vt:lpstr>PowerPoint-Präsentation</vt:lpstr>
      <vt:lpstr>PowerPoint-Präsentation</vt:lpstr>
      <vt:lpstr>Extending the JWT Token</vt:lpstr>
      <vt:lpstr>PowerPoint-Präsentation</vt:lpstr>
      <vt:lpstr>Extending the JWT Token</vt:lpstr>
      <vt:lpstr>PowerPoint-Präsentation</vt:lpstr>
      <vt:lpstr>Parsing a custom field out of a JavaScript token</vt:lpstr>
      <vt:lpstr>PowerPoint-Präsentation</vt:lpstr>
      <vt:lpstr>Some closing thoughts on microservice security</vt:lpstr>
      <vt:lpstr>PowerPoint-Präsentation</vt:lpstr>
      <vt:lpstr>Event-driven architecture with Spring Cloud Stream</vt:lpstr>
      <vt:lpstr>The case for messaging, EDA, and microservices</vt:lpstr>
      <vt:lpstr>Using synchronous request-response approach to communicate state change</vt:lpstr>
      <vt:lpstr>Using synchronous request-response approach to communicate state change</vt:lpstr>
      <vt:lpstr>PowerPoint-Präsentation</vt:lpstr>
      <vt:lpstr>Downsides of a messaging architecture</vt:lpstr>
      <vt:lpstr>Introducing Spring Cloud Stream</vt:lpstr>
      <vt:lpstr>PowerPoint-Präsentation</vt:lpstr>
      <vt:lpstr>PowerPoint-Präsentation</vt:lpstr>
      <vt:lpstr>Writing a simple message producer and consumer</vt:lpstr>
      <vt:lpstr>Writing the message producer in the organization service</vt:lpstr>
      <vt:lpstr>Writing the message producer in the organization service</vt:lpstr>
      <vt:lpstr>PowerPoint-Präsentation</vt:lpstr>
      <vt:lpstr>PowerPoint-Präsentation</vt:lpstr>
      <vt:lpstr>PowerPoint-Präsentation</vt:lpstr>
      <vt:lpstr>PowerPoint-Präsentation</vt:lpstr>
      <vt:lpstr>PowerPoint-Präsentation</vt:lpstr>
      <vt:lpstr>Writing a message consumer in the licensing service</vt:lpstr>
      <vt:lpstr>Writing a message consumer in the licensing service</vt:lpstr>
      <vt:lpstr>PowerPoint-Präsentation</vt:lpstr>
      <vt:lpstr>Writing a message consumer in the licensing service</vt:lpstr>
      <vt:lpstr>PowerPoint-Präsentation</vt:lpstr>
      <vt:lpstr>Seeing the message service in action</vt:lpstr>
      <vt:lpstr>PowerPoint-Präsentation</vt:lpstr>
      <vt:lpstr>A Spring Cloud Stream use case: distributed caching</vt:lpstr>
      <vt:lpstr>Using Redis to cache lookups</vt:lpstr>
      <vt:lpstr>Configure the licensing service with Spring Data Redis dependencies</vt:lpstr>
      <vt:lpstr>Constructing the database connection to a Redis server</vt:lpstr>
      <vt:lpstr>Defining the Spring Data Redis repositories</vt:lpstr>
      <vt:lpstr>Defining the Spring Data Redis repositories</vt:lpstr>
      <vt:lpstr>PowerPoint-Präsentation</vt:lpstr>
      <vt:lpstr>PowerPoint-Präsentation</vt:lpstr>
      <vt:lpstr>PowerPoint-Präsentation</vt:lpstr>
      <vt:lpstr>Using Redis and the licensing service to store and read organization data</vt:lpstr>
      <vt:lpstr>PowerPoint-Präsentation</vt:lpstr>
      <vt:lpstr>PowerPoint-Präsentation</vt:lpstr>
      <vt:lpstr>PowerPoint-Präsentation</vt:lpstr>
      <vt:lpstr>Defining custom channels</vt:lpstr>
      <vt:lpstr>Defining custom channels</vt:lpstr>
      <vt:lpstr>Defining custom channels</vt:lpstr>
      <vt:lpstr>Defining custom channels</vt:lpstr>
      <vt:lpstr>Clearing the cache when a message is received</vt:lpstr>
      <vt:lpstr>PowerPoint-Präsentation</vt:lpstr>
      <vt:lpstr>Distributed tracing with Spring Cloud Sleuth and Zipkin</vt:lpstr>
      <vt:lpstr>Spring Cloud Sleuth and the correlation ID</vt:lpstr>
      <vt:lpstr>Adding Spring Cloud sleuth to licensing and organization</vt:lpstr>
      <vt:lpstr>Adding Spring Cloud Sleuth to licensing and organization</vt:lpstr>
      <vt:lpstr>Anatomy of a Spring Cloud Sleuth trace</vt:lpstr>
      <vt:lpstr>Anatomy of a Spring Cloud Sleuth trace</vt:lpstr>
      <vt:lpstr>Anatomy of a Spring Cloud Sleuth trace</vt:lpstr>
      <vt:lpstr>Log aggregation and Spring Cloud Sleuth</vt:lpstr>
      <vt:lpstr>PowerPoint-Präsentation</vt:lpstr>
      <vt:lpstr>A Spring Cloud Sleuth/Papertrail implementation in action</vt:lpstr>
      <vt:lpstr>PowerPoint-Präsentation</vt:lpstr>
      <vt:lpstr>Create a Papertrail account and configure a syslog connector</vt:lpstr>
      <vt:lpstr>PowerPoint-Präsentation</vt:lpstr>
      <vt:lpstr>PowerPoint-Präsentation</vt:lpstr>
      <vt:lpstr>Redirecting Docker output to Papertrail</vt:lpstr>
      <vt:lpstr>PowerPoint-Präsentation</vt:lpstr>
      <vt:lpstr>Searching for Spring Cloud Sleuth trace IDs in Papertrail</vt:lpstr>
      <vt:lpstr>Adding the correlation ID to the HTTP response with Zuul</vt:lpstr>
      <vt:lpstr>Adding the correlation ID to the HTTP response with Zuul</vt:lpstr>
      <vt:lpstr>PowerPoint-Präsentation</vt:lpstr>
      <vt:lpstr>PowerPoint-Präsentation</vt:lpstr>
      <vt:lpstr>Distributed tracing with Open Zipkin</vt:lpstr>
      <vt:lpstr>Setting up the Spring Cloud Sleuth and Zipkin dependencies</vt:lpstr>
      <vt:lpstr>Installing and configuring a Zipkin server</vt:lpstr>
      <vt:lpstr>PowerPoint-Präsentation</vt:lpstr>
      <vt:lpstr>Using Zipkin to trace transactions</vt:lpstr>
      <vt:lpstr>PowerPoint-Präsentation</vt:lpstr>
      <vt:lpstr>PowerPoint-Präsentation</vt:lpstr>
      <vt:lpstr>Visualizing a more complex transaction</vt:lpstr>
      <vt:lpstr>Visualizing a more complex transaction</vt:lpstr>
      <vt:lpstr>Adding custom spans</vt:lpstr>
      <vt:lpstr>PowerPoint-Präsentation</vt:lpstr>
      <vt:lpstr>PowerPoint-Präsentation</vt:lpstr>
      <vt:lpstr>Adding custom spans</vt:lpstr>
      <vt:lpstr>PowerPoint-Präsentation</vt:lpstr>
      <vt:lpstr>PowerPoint-Präsentation</vt:lpstr>
      <vt:lpstr>Deploying your microservices</vt:lpstr>
      <vt:lpstr>EagleEye: setting up your core infrastructure in the cloud</vt:lpstr>
      <vt:lpstr>Creating the PostgreSQL database using Amazon RDS</vt:lpstr>
      <vt:lpstr>Creating the PostgreSQL database using Amazon RDS</vt:lpstr>
      <vt:lpstr>Creating the PostgreSQL database using Amazon RDS</vt:lpstr>
      <vt:lpstr>Creating the PostgreSQL database using Amazon RDS</vt:lpstr>
      <vt:lpstr>Creating the PostgreSQL database using Amazon RDS</vt:lpstr>
      <vt:lpstr>Creating the PostgreSQL database using Amazon RDS</vt:lpstr>
      <vt:lpstr>Creating the Redis cluster in Amazon</vt:lpstr>
      <vt:lpstr>Creating the Redis cluster in Amazon</vt:lpstr>
      <vt:lpstr>Creating an ECS cluster</vt:lpstr>
      <vt:lpstr>Creating an ECS cluster</vt:lpstr>
      <vt:lpstr>PowerPoint-Präsentation</vt:lpstr>
      <vt:lpstr>PowerPoint-Präsentation</vt:lpstr>
      <vt:lpstr>Creating an ECS cluster</vt:lpstr>
      <vt:lpstr>Creating an ECS cluster</vt:lpstr>
      <vt:lpstr>Deploying the EagleEye services to ECS manually</vt:lpstr>
      <vt:lpstr>Deploying the EagleEye services to ECS manually</vt:lpstr>
      <vt:lpstr>The architecture of a build/deployment pipeline</vt:lpstr>
      <vt:lpstr>Your build and deployment pipeline in action</vt:lpstr>
      <vt:lpstr>Enabling your service to build in Travis CI</vt:lpstr>
      <vt:lpstr>PowerPoint-Präsentation</vt:lpstr>
      <vt:lpstr>PowerPoint-Präsentation</vt:lpstr>
      <vt:lpstr>Core build run-time configuration</vt:lpstr>
      <vt:lpstr>Core build run-time configuration</vt:lpstr>
      <vt:lpstr>Core build run-time configuration</vt:lpstr>
      <vt:lpstr>Pre-build tool installations</vt:lpstr>
      <vt:lpstr>Executing the build</vt:lpstr>
      <vt:lpstr>Tagging the source control code</vt:lpstr>
      <vt:lpstr>Building the microservices and creating the Docker images</vt:lpstr>
      <vt:lpstr>Pushing the images to Docker Hub</vt:lpstr>
      <vt:lpstr>Starting the services in Amazon ECS</vt:lpstr>
      <vt:lpstr>Kicking off the platform tests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2017-08-21T08:35:06Z</dcterms:created>
  <dcterms:modified xsi:type="dcterms:W3CDTF">2018-07-11T05:02:04Z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TC030310159991</vt:lpwstr>
  </property>
</Properties>
</file>